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slide+xml" PartName="/ppt/slides/slide26.xml"/>
  <Override ContentType="application/vnd.openxmlformats-officedocument.presentationml.slide+xml" PartName="/ppt/slides/slide27.xml"/>
  <Override ContentType="application/vnd.openxmlformats-officedocument.presentationml.slide+xml" PartName="/ppt/slides/slide28.xml"/>
  <Override ContentType="application/vnd.openxmlformats-officedocument.presentationml.slide+xml" PartName="/ppt/slides/slide29.xml"/>
  <Override ContentType="application/vnd.openxmlformats-officedocument.presentationml.slide+xml" PartName="/ppt/slides/slide30.xml"/>
  <Override ContentType="application/vnd.openxmlformats-officedocument.presentationml.slide+xml" PartName="/ppt/slides/slide3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no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48"/>
    <p:sldId id="257" r:id="rId49"/>
    <p:sldId id="258" r:id="rId50"/>
    <p:sldId id="259" r:id="rId51"/>
    <p:sldId id="260" r:id="rId52"/>
    <p:sldId id="261" r:id="rId53"/>
    <p:sldId id="262" r:id="rId54"/>
    <p:sldId id="263" r:id="rId55"/>
    <p:sldId id="264" r:id="rId56"/>
    <p:sldId id="265" r:id="rId57"/>
    <p:sldId id="266" r:id="rId58"/>
    <p:sldId id="267" r:id="rId59"/>
    <p:sldId id="268" r:id="rId60"/>
    <p:sldId id="269" r:id="rId61"/>
    <p:sldId id="270" r:id="rId62"/>
    <p:sldId id="271" r:id="rId63"/>
    <p:sldId id="272" r:id="rId64"/>
    <p:sldId id="273" r:id="rId65"/>
    <p:sldId id="274" r:id="rId66"/>
    <p:sldId id="275" r:id="rId67"/>
    <p:sldId id="276" r:id="rId68"/>
    <p:sldId id="277" r:id="rId69"/>
    <p:sldId id="278" r:id="rId70"/>
    <p:sldId id="279" r:id="rId71"/>
    <p:sldId id="280" r:id="rId72"/>
    <p:sldId id="281" r:id="rId73"/>
    <p:sldId id="282" r:id="rId74"/>
    <p:sldId id="283" r:id="rId75"/>
    <p:sldId id="284" r:id="rId76"/>
    <p:sldId id="285" r:id="rId77"/>
    <p:sldId id="286" r:id="rId78"/>
  </p:sldIdLst>
  <p:sldSz cx="18288000" cy="10287000"/>
  <p:notesSz cx="6858000" cy="9144000"/>
  <p:embeddedFontLst>
    <p:embeddedFont>
      <p:font typeface="Arimo" charset="1" panose="020B0604020202020204"/>
      <p:regular r:id="rId6"/>
    </p:embeddedFont>
    <p:embeddedFont>
      <p:font typeface="Arimo Bold" charset="1" panose="020B0704020202020204"/>
      <p:regular r:id="rId7"/>
    </p:embeddedFont>
    <p:embeddedFont>
      <p:font typeface="Arimo Italics" charset="1" panose="020B0604020202090204"/>
      <p:regular r:id="rId8"/>
    </p:embeddedFont>
    <p:embeddedFont>
      <p:font typeface="Arimo Bold Italics" charset="1" panose="020B0704020202090204"/>
      <p:regular r:id="rId9"/>
    </p:embeddedFont>
    <p:embeddedFont>
      <p:font typeface="League Spartan" charset="1" panose="00000800000000000000"/>
      <p:regular r:id="rId10"/>
    </p:embeddedFont>
    <p:embeddedFont>
      <p:font typeface="Archive" charset="1" panose="02000506040000020004"/>
      <p:regular r:id="rId11"/>
    </p:embeddedFont>
    <p:embeddedFont>
      <p:font typeface="Lovelo" charset="1" panose="02000000000000000000"/>
      <p:regular r:id="rId12"/>
    </p:embeddedFont>
    <p:embeddedFont>
      <p:font typeface="Lastica 2" charset="1" panose="02000500000000000000"/>
      <p:regular r:id="rId13"/>
    </p:embeddedFont>
    <p:embeddedFont>
      <p:font typeface="Lastica 2 Bold" charset="1" panose="02000500000000000000"/>
      <p:regular r:id="rId14"/>
    </p:embeddedFont>
    <p:embeddedFont>
      <p:font typeface="Aurora" charset="1" panose="00000000000000000000"/>
      <p:regular r:id="rId15"/>
    </p:embeddedFont>
    <p:embeddedFont>
      <p:font typeface="Canva Sans 1" charset="1" panose="020B0503030501040103"/>
      <p:regular r:id="rId16"/>
    </p:embeddedFont>
    <p:embeddedFont>
      <p:font typeface="Canva Sans 1 Bold" charset="1" panose="020B0803030501040103"/>
      <p:regular r:id="rId17"/>
    </p:embeddedFont>
    <p:embeddedFont>
      <p:font typeface="Canva Sans 1 Italics" charset="1" panose="020B0503030501040103"/>
      <p:regular r:id="rId18"/>
    </p:embeddedFont>
    <p:embeddedFont>
      <p:font typeface="Canva Sans 1 Bold Italics" charset="1" panose="020B0803030501040103"/>
      <p:regular r:id="rId19"/>
    </p:embeddedFont>
    <p:embeddedFont>
      <p:font typeface="Canva Sans 2" charset="1" panose="020B0503030501040103"/>
      <p:regular r:id="rId20"/>
    </p:embeddedFont>
    <p:embeddedFont>
      <p:font typeface="Canva Sans 2 Bold" charset="1" panose="020B0803030501040103"/>
      <p:regular r:id="rId21"/>
    </p:embeddedFont>
    <p:embeddedFont>
      <p:font typeface="Canva Sans 2 Italics" charset="1" panose="020B0503030501040103"/>
      <p:regular r:id="rId22"/>
    </p:embeddedFont>
    <p:embeddedFont>
      <p:font typeface="Canva Sans 2 Bold Italics" charset="1" panose="020B0803030501040103"/>
      <p:regular r:id="rId23"/>
    </p:embeddedFont>
    <p:embeddedFont>
      <p:font typeface="Canva Sans 2 Medium" charset="1" panose="020B0603030501040103"/>
      <p:regular r:id="rId24"/>
    </p:embeddedFont>
    <p:embeddedFont>
      <p:font typeface="Canva Sans 2 Medium Italics" charset="1" panose="020B0603030501040103"/>
      <p:regular r:id="rId25"/>
    </p:embeddedFont>
    <p:embeddedFont>
      <p:font typeface="Lastica 1" charset="1" panose="02000500000000000000"/>
      <p:regular r:id="rId26"/>
    </p:embeddedFont>
    <p:embeddedFont>
      <p:font typeface="Lastica 1 Bold" charset="1" panose="02000500000000000000"/>
      <p:regular r:id="rId27"/>
    </p:embeddedFont>
    <p:embeddedFont>
      <p:font typeface="Lastica 1 Thin" charset="1" panose="02000500000000000000"/>
      <p:regular r:id="rId28"/>
    </p:embeddedFont>
    <p:embeddedFont>
      <p:font typeface="Lastica 1 Light" charset="1" panose="02000500000000000000"/>
      <p:regular r:id="rId29"/>
    </p:embeddedFont>
    <p:embeddedFont>
      <p:font typeface="Montserrat" charset="1" panose="00000500000000000000"/>
      <p:regular r:id="rId30"/>
    </p:embeddedFont>
    <p:embeddedFont>
      <p:font typeface="Montserrat Bold" charset="1" panose="00000800000000000000"/>
      <p:regular r:id="rId31"/>
    </p:embeddedFont>
    <p:embeddedFont>
      <p:font typeface="Montserrat Italics" charset="1" panose="00000500000000000000"/>
      <p:regular r:id="rId32"/>
    </p:embeddedFont>
    <p:embeddedFont>
      <p:font typeface="Montserrat Bold Italics" charset="1" panose="00000800000000000000"/>
      <p:regular r:id="rId33"/>
    </p:embeddedFont>
    <p:embeddedFont>
      <p:font typeface="Montserrat Thin" charset="1" panose="00000300000000000000"/>
      <p:regular r:id="rId34"/>
    </p:embeddedFont>
    <p:embeddedFont>
      <p:font typeface="Montserrat Thin Italics" charset="1" panose="00000300000000000000"/>
      <p:regular r:id="rId35"/>
    </p:embeddedFont>
    <p:embeddedFont>
      <p:font typeface="Montserrat Extra-Light" charset="1" panose="00000300000000000000"/>
      <p:regular r:id="rId36"/>
    </p:embeddedFont>
    <p:embeddedFont>
      <p:font typeface="Montserrat Extra-Light Italics" charset="1" panose="00000300000000000000"/>
      <p:regular r:id="rId37"/>
    </p:embeddedFont>
    <p:embeddedFont>
      <p:font typeface="Montserrat Light" charset="1" panose="00000400000000000000"/>
      <p:regular r:id="rId38"/>
    </p:embeddedFont>
    <p:embeddedFont>
      <p:font typeface="Montserrat Light Italics" charset="1" panose="00000400000000000000"/>
      <p:regular r:id="rId39"/>
    </p:embeddedFont>
    <p:embeddedFont>
      <p:font typeface="Montserrat Medium" charset="1" panose="00000600000000000000"/>
      <p:regular r:id="rId40"/>
    </p:embeddedFont>
    <p:embeddedFont>
      <p:font typeface="Montserrat Medium Italics" charset="1" panose="00000600000000000000"/>
      <p:regular r:id="rId41"/>
    </p:embeddedFont>
    <p:embeddedFont>
      <p:font typeface="Montserrat Semi-Bold" charset="1" panose="00000700000000000000"/>
      <p:regular r:id="rId42"/>
    </p:embeddedFont>
    <p:embeddedFont>
      <p:font typeface="Montserrat Semi-Bold Italics" charset="1" panose="00000700000000000000"/>
      <p:regular r:id="rId43"/>
    </p:embeddedFont>
    <p:embeddedFont>
      <p:font typeface="Montserrat Ultra-Bold" charset="1" panose="00000900000000000000"/>
      <p:regular r:id="rId44"/>
    </p:embeddedFont>
    <p:embeddedFont>
      <p:font typeface="Montserrat Ultra-Bold Italics" charset="1" panose="00000900000000000000"/>
      <p:regular r:id="rId45"/>
    </p:embeddedFont>
    <p:embeddedFont>
      <p:font typeface="Montserrat Heavy" charset="1" panose="00000A00000000000000"/>
      <p:regular r:id="rId46"/>
    </p:embeddedFont>
    <p:embeddedFont>
      <p:font typeface="Montserrat Heavy Italics" charset="1" panose="00000A00000000000000"/>
      <p:regular r:id="rId4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no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22" Target="fonts/font22.fntdata" Type="http://schemas.openxmlformats.org/officeDocument/2006/relationships/font"/><Relationship Id="rId23" Target="fonts/font23.fntdata" Type="http://schemas.openxmlformats.org/officeDocument/2006/relationships/font"/><Relationship Id="rId24" Target="fonts/font24.fntdata" Type="http://schemas.openxmlformats.org/officeDocument/2006/relationships/font"/><Relationship Id="rId25" Target="fonts/font25.fntdata" Type="http://schemas.openxmlformats.org/officeDocument/2006/relationships/font"/><Relationship Id="rId26" Target="fonts/font26.fntdata" Type="http://schemas.openxmlformats.org/officeDocument/2006/relationships/font"/><Relationship Id="rId27" Target="fonts/font27.fntdata" Type="http://schemas.openxmlformats.org/officeDocument/2006/relationships/font"/><Relationship Id="rId28" Target="fonts/font28.fntdata" Type="http://schemas.openxmlformats.org/officeDocument/2006/relationships/font"/><Relationship Id="rId29" Target="fonts/font29.fntdata" Type="http://schemas.openxmlformats.org/officeDocument/2006/relationships/font"/><Relationship Id="rId3" Target="viewProps.xml" Type="http://schemas.openxmlformats.org/officeDocument/2006/relationships/viewProps"/><Relationship Id="rId30" Target="fonts/font30.fntdata" Type="http://schemas.openxmlformats.org/officeDocument/2006/relationships/font"/><Relationship Id="rId31" Target="fonts/font31.fntdata" Type="http://schemas.openxmlformats.org/officeDocument/2006/relationships/font"/><Relationship Id="rId32" Target="fonts/font32.fntdata" Type="http://schemas.openxmlformats.org/officeDocument/2006/relationships/font"/><Relationship Id="rId33" Target="fonts/font33.fntdata" Type="http://schemas.openxmlformats.org/officeDocument/2006/relationships/font"/><Relationship Id="rId34" Target="fonts/font34.fntdata" Type="http://schemas.openxmlformats.org/officeDocument/2006/relationships/font"/><Relationship Id="rId35" Target="fonts/font35.fntdata" Type="http://schemas.openxmlformats.org/officeDocument/2006/relationships/font"/><Relationship Id="rId36" Target="fonts/font36.fntdata" Type="http://schemas.openxmlformats.org/officeDocument/2006/relationships/font"/><Relationship Id="rId37" Target="fonts/font37.fntdata" Type="http://schemas.openxmlformats.org/officeDocument/2006/relationships/font"/><Relationship Id="rId38" Target="fonts/font38.fntdata" Type="http://schemas.openxmlformats.org/officeDocument/2006/relationships/font"/><Relationship Id="rId39" Target="fonts/font39.fntdata" Type="http://schemas.openxmlformats.org/officeDocument/2006/relationships/font"/><Relationship Id="rId4" Target="theme/theme1.xml" Type="http://schemas.openxmlformats.org/officeDocument/2006/relationships/theme"/><Relationship Id="rId40" Target="fonts/font40.fntdata" Type="http://schemas.openxmlformats.org/officeDocument/2006/relationships/font"/><Relationship Id="rId41" Target="fonts/font41.fntdata" Type="http://schemas.openxmlformats.org/officeDocument/2006/relationships/font"/><Relationship Id="rId42" Target="fonts/font42.fntdata" Type="http://schemas.openxmlformats.org/officeDocument/2006/relationships/font"/><Relationship Id="rId43" Target="fonts/font43.fntdata" Type="http://schemas.openxmlformats.org/officeDocument/2006/relationships/font"/><Relationship Id="rId44" Target="fonts/font44.fntdata" Type="http://schemas.openxmlformats.org/officeDocument/2006/relationships/font"/><Relationship Id="rId45" Target="fonts/font45.fntdata" Type="http://schemas.openxmlformats.org/officeDocument/2006/relationships/font"/><Relationship Id="rId46" Target="fonts/font46.fntdata" Type="http://schemas.openxmlformats.org/officeDocument/2006/relationships/font"/><Relationship Id="rId47" Target="fonts/font47.fntdata" Type="http://schemas.openxmlformats.org/officeDocument/2006/relationships/font"/><Relationship Id="rId48" Target="slides/slide1.xml" Type="http://schemas.openxmlformats.org/officeDocument/2006/relationships/slide"/><Relationship Id="rId49" Target="slides/slide2.xml" Type="http://schemas.openxmlformats.org/officeDocument/2006/relationships/slide"/><Relationship Id="rId5" Target="tableStyles.xml" Type="http://schemas.openxmlformats.org/officeDocument/2006/relationships/tableStyles"/><Relationship Id="rId50" Target="slides/slide3.xml" Type="http://schemas.openxmlformats.org/officeDocument/2006/relationships/slide"/><Relationship Id="rId51" Target="slides/slide4.xml" Type="http://schemas.openxmlformats.org/officeDocument/2006/relationships/slide"/><Relationship Id="rId52" Target="slides/slide5.xml" Type="http://schemas.openxmlformats.org/officeDocument/2006/relationships/slide"/><Relationship Id="rId53" Target="slides/slide6.xml" Type="http://schemas.openxmlformats.org/officeDocument/2006/relationships/slide"/><Relationship Id="rId54" Target="slides/slide7.xml" Type="http://schemas.openxmlformats.org/officeDocument/2006/relationships/slide"/><Relationship Id="rId55" Target="slides/slide8.xml" Type="http://schemas.openxmlformats.org/officeDocument/2006/relationships/slide"/><Relationship Id="rId56" Target="slides/slide9.xml" Type="http://schemas.openxmlformats.org/officeDocument/2006/relationships/slide"/><Relationship Id="rId57" Target="slides/slide10.xml" Type="http://schemas.openxmlformats.org/officeDocument/2006/relationships/slide"/><Relationship Id="rId58" Target="slides/slide11.xml" Type="http://schemas.openxmlformats.org/officeDocument/2006/relationships/slide"/><Relationship Id="rId59" Target="slides/slide12.xml" Type="http://schemas.openxmlformats.org/officeDocument/2006/relationships/slide"/><Relationship Id="rId6" Target="fonts/font6.fntdata" Type="http://schemas.openxmlformats.org/officeDocument/2006/relationships/font"/><Relationship Id="rId60" Target="slides/slide13.xml" Type="http://schemas.openxmlformats.org/officeDocument/2006/relationships/slide"/><Relationship Id="rId61" Target="slides/slide14.xml" Type="http://schemas.openxmlformats.org/officeDocument/2006/relationships/slide"/><Relationship Id="rId62" Target="slides/slide15.xml" Type="http://schemas.openxmlformats.org/officeDocument/2006/relationships/slide"/><Relationship Id="rId63" Target="slides/slide16.xml" Type="http://schemas.openxmlformats.org/officeDocument/2006/relationships/slide"/><Relationship Id="rId64" Target="slides/slide17.xml" Type="http://schemas.openxmlformats.org/officeDocument/2006/relationships/slide"/><Relationship Id="rId65" Target="slides/slide18.xml" Type="http://schemas.openxmlformats.org/officeDocument/2006/relationships/slide"/><Relationship Id="rId66" Target="slides/slide19.xml" Type="http://schemas.openxmlformats.org/officeDocument/2006/relationships/slide"/><Relationship Id="rId67" Target="slides/slide20.xml" Type="http://schemas.openxmlformats.org/officeDocument/2006/relationships/slide"/><Relationship Id="rId68" Target="slides/slide21.xml" Type="http://schemas.openxmlformats.org/officeDocument/2006/relationships/slide"/><Relationship Id="rId69" Target="slides/slide22.xml" Type="http://schemas.openxmlformats.org/officeDocument/2006/relationships/slide"/><Relationship Id="rId7" Target="fonts/font7.fntdata" Type="http://schemas.openxmlformats.org/officeDocument/2006/relationships/font"/><Relationship Id="rId70" Target="slides/slide23.xml" Type="http://schemas.openxmlformats.org/officeDocument/2006/relationships/slide"/><Relationship Id="rId71" Target="slides/slide24.xml" Type="http://schemas.openxmlformats.org/officeDocument/2006/relationships/slide"/><Relationship Id="rId72" Target="slides/slide25.xml" Type="http://schemas.openxmlformats.org/officeDocument/2006/relationships/slide"/><Relationship Id="rId73" Target="slides/slide26.xml" Type="http://schemas.openxmlformats.org/officeDocument/2006/relationships/slide"/><Relationship Id="rId74" Target="slides/slide27.xml" Type="http://schemas.openxmlformats.org/officeDocument/2006/relationships/slide"/><Relationship Id="rId75" Target="slides/slide28.xml" Type="http://schemas.openxmlformats.org/officeDocument/2006/relationships/slide"/><Relationship Id="rId76" Target="slides/slide29.xml" Type="http://schemas.openxmlformats.org/officeDocument/2006/relationships/slide"/><Relationship Id="rId77" Target="slides/slide30.xml" Type="http://schemas.openxmlformats.org/officeDocument/2006/relationships/slide"/><Relationship Id="rId78" Target="slides/slide31.xml" Type="http://schemas.openxmlformats.org/officeDocument/2006/relationships/slide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no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/Relationships>
</file>

<file path=ppt/slides/_rels/slide2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/Relationships>
</file>

<file path=ppt/slides/_rels/slide3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6.png" Type="http://schemas.openxmlformats.org/officeDocument/2006/relationships/image"/><Relationship Id="rId4" Target="../media/image7.png" Type="http://schemas.openxmlformats.org/officeDocument/2006/relationships/image"/><Relationship Id="rId5" Target="../media/image8.svg" Type="http://schemas.openxmlformats.org/officeDocument/2006/relationships/image"/><Relationship Id="rId6" Target="../media/image9.png" Type="http://schemas.openxmlformats.org/officeDocument/2006/relationships/image"/><Relationship Id="rId7" Target="../media/image10.svg" Type="http://schemas.openxmlformats.org/officeDocument/2006/relationships/image"/><Relationship Id="rId8" Target="tel:8485074528" TargetMode="External" Type="http://schemas.openxmlformats.org/officeDocument/2006/relationships/hyperlink"/><Relationship Id="rId9" Target="https://forms.gle/me36YvToLZP8dFzz5" TargetMode="External" Type="http://schemas.openxmlformats.org/officeDocument/2006/relationships/hyperlink"/></Relationships>
</file>

<file path=ppt/slides/_rels/slide4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6.png" Type="http://schemas.openxmlformats.org/officeDocument/2006/relationships/image"/><Relationship Id="rId4" Target="https://www.instagram.com/genesis_6.0?igsh=OGQ5ZDc2ODk2ZA==" TargetMode="External" Type="http://schemas.openxmlformats.org/officeDocument/2006/relationships/hyperlink"/><Relationship Id="rId5" Target="https://www.instagram.com/genesis_6.0?igsh=OGQ5ZDc2ODk2ZA==" TargetMode="External" Type="http://schemas.openxmlformats.org/officeDocument/2006/relationships/hyperlink"/><Relationship Id="rId6" Target="https://www.instagram.com/genesis_6.0?igsh=OGQ5ZDc2ODk2ZA==" TargetMode="External" Type="http://schemas.openxmlformats.org/officeDocument/2006/relationships/hyperlink"/><Relationship Id="rId7" Target="../media/image11.png" Type="http://schemas.openxmlformats.org/officeDocument/2006/relationships/image"/><Relationship Id="rId8" Target="../media/image12.svg" Type="http://schemas.openxmlformats.org/officeDocument/2006/relationships/image"/></Relationships>
</file>

<file path=ppt/slides/_rels/slide5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6.png" Type="http://schemas.openxmlformats.org/officeDocument/2006/relationships/image"/><Relationship Id="rId4" Target="../media/image13.png" Type="http://schemas.openxmlformats.org/officeDocument/2006/relationships/image"/><Relationship Id="rId5" Target="../media/image14.svg" Type="http://schemas.openxmlformats.org/officeDocument/2006/relationships/image"/><Relationship Id="rId6" Target="https://genesis6-cba9c.web.app" TargetMode="External" Type="http://schemas.openxmlformats.org/officeDocument/2006/relationships/hyperlink"/></Relationships>
</file>

<file path=ppt/slides/_rels/slide6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6.png" Type="http://schemas.openxmlformats.org/officeDocument/2006/relationships/image"/></Relationships>
</file>

<file path=ppt/slides/_rels/slide7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6.png" Type="http://schemas.openxmlformats.org/officeDocument/2006/relationships/image"/></Relationships>
</file>

<file path=ppt/slides/_rels/slide8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/Relationships>
</file>

<file path=ppt/slides/_rels/slide9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6.png" Type="http://schemas.openxmlformats.org/officeDocument/2006/relationships/image"/><Relationship Id="rId4" Target="mailto:genesis.bcames@gmail.com" TargetMode="External" Type="http://schemas.openxmlformats.org/officeDocument/2006/relationships/hyperlink"/></Relationships>
</file>

<file path=ppt/slides/_rels/slide10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6.png" Type="http://schemas.openxmlformats.org/officeDocument/2006/relationships/image"/><Relationship Id="rId4" Target="mailto:genesis.bcames@gmail.com" TargetMode="External" Type="http://schemas.openxmlformats.org/officeDocument/2006/relationships/hyperlink"/></Relationships>
</file>

<file path=ppt/slides/_rels/slide11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/Relationships>
</file>

<file path=ppt/slides/_rels/slide12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6.png" Type="http://schemas.openxmlformats.org/officeDocument/2006/relationships/image"/></Relationships>
</file>

<file path=ppt/slides/_rels/slide13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6.png" Type="http://schemas.openxmlformats.org/officeDocument/2006/relationships/image"/></Relationships>
</file>

<file path=ppt/slides/_rels/slide14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6.png" Type="http://schemas.openxmlformats.org/officeDocument/2006/relationships/image"/></Relationships>
</file>

<file path=ppt/slides/_rels/slide15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6.png" Type="http://schemas.openxmlformats.org/officeDocument/2006/relationships/image"/></Relationships>
</file>

<file path=ppt/slides/_rels/slide16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6.png" Type="http://schemas.openxmlformats.org/officeDocument/2006/relationships/image"/></Relationships>
</file>

<file path=ppt/slides/_rels/slide17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6.png" Type="http://schemas.openxmlformats.org/officeDocument/2006/relationships/image"/></Relationships>
</file>

<file path=ppt/slides/_rels/slide18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6.png" Type="http://schemas.openxmlformats.org/officeDocument/2006/relationships/image"/></Relationships>
</file>

<file path=ppt/slides/_rels/slide19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/Relationships>
</file>

<file path=ppt/slides/_rels/slide20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6.png" Type="http://schemas.openxmlformats.org/officeDocument/2006/relationships/image"/></Relationships>
</file>

<file path=ppt/slides/_rels/slide21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/Relationships>
</file>

<file path=ppt/slides/_rels/slide22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6.png" Type="http://schemas.openxmlformats.org/officeDocument/2006/relationships/image"/></Relationships>
</file>

<file path=ppt/slides/_rels/slide23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6.png" Type="http://schemas.openxmlformats.org/officeDocument/2006/relationships/image"/></Relationships>
</file>

<file path=ppt/slides/_rels/slide24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6.png" Type="http://schemas.openxmlformats.org/officeDocument/2006/relationships/image"/></Relationships>
</file>

<file path=ppt/slides/_rels/slide25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/Relationships>
</file>

<file path=ppt/slides/_rels/slide26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6.png" Type="http://schemas.openxmlformats.org/officeDocument/2006/relationships/image"/></Relationships>
</file>

<file path=ppt/slides/_rels/slide27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6.png" Type="http://schemas.openxmlformats.org/officeDocument/2006/relationships/image"/></Relationships>
</file>

<file path=ppt/slides/_rels/slide28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6.png" Type="http://schemas.openxmlformats.org/officeDocument/2006/relationships/image"/></Relationships>
</file>

<file path=ppt/slides/_rels/slide29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tel:8485074528" TargetMode="External" Type="http://schemas.openxmlformats.org/officeDocument/2006/relationships/hyperlink"/></Relationships>
</file>

<file path=ppt/slides/_rels/slide30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5.png" Type="http://schemas.openxmlformats.org/officeDocument/2006/relationships/image"/><Relationship Id="rId4" Target="../media/image2.png" Type="http://schemas.openxmlformats.org/officeDocument/2006/relationships/image"/><Relationship Id="rId5" Target="../media/image3.svg" Type="http://schemas.openxmlformats.org/officeDocument/2006/relationships/image"/><Relationship Id="rId6" Target="../media/image4.png" Type="http://schemas.openxmlformats.org/officeDocument/2006/relationships/image"/></Relationships>
</file>

<file path=ppt/slides/_rels/slide31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7287266" y="3065198"/>
            <a:ext cx="3708952" cy="3708952"/>
          </a:xfrm>
          <a:custGeom>
            <a:avLst/>
            <a:gdLst/>
            <a:ahLst/>
            <a:cxnLst/>
            <a:rect r="r" b="b" t="t" l="l"/>
            <a:pathLst>
              <a:path h="3708952" w="3708952">
                <a:moveTo>
                  <a:pt x="0" y="0"/>
                </a:moveTo>
                <a:lnTo>
                  <a:pt x="3708952" y="0"/>
                </a:lnTo>
                <a:lnTo>
                  <a:pt x="3708952" y="3708952"/>
                </a:lnTo>
                <a:lnTo>
                  <a:pt x="0" y="370895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-189228" y="9309697"/>
            <a:ext cx="7476494" cy="563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648"/>
              </a:lnSpc>
            </a:pPr>
            <a:r>
              <a:rPr lang="en-US" sz="3320">
                <a:solidFill>
                  <a:srgbClr val="FFFFFF"/>
                </a:solidFill>
                <a:latin typeface="Archive"/>
              </a:rPr>
              <a:t>10TH FEBRUARY 2024 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1685749" y="8939305"/>
            <a:ext cx="6222559" cy="6856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2701"/>
              </a:lnSpc>
            </a:pPr>
            <a:r>
              <a:rPr lang="en-US" sz="1929">
                <a:solidFill>
                  <a:srgbClr val="FFFFFF"/>
                </a:solidFill>
                <a:latin typeface="Lovelo"/>
              </a:rPr>
              <a:t>ms. SONALI KARAPURKAR      mr.YASH PARAB</a:t>
            </a:r>
          </a:p>
          <a:p>
            <a:pPr>
              <a:lnSpc>
                <a:spcPts val="2701"/>
              </a:lnSpc>
            </a:pPr>
            <a:r>
              <a:rPr lang="en-US" sz="1929">
                <a:solidFill>
                  <a:srgbClr val="FFFFFF"/>
                </a:solidFill>
                <a:latin typeface="Lovelo"/>
              </a:rPr>
              <a:t>phone no: 9607474649          Phone no: 7798746657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4883066" y="1482744"/>
            <a:ext cx="8517353" cy="8517353"/>
          </a:xfrm>
          <a:custGeom>
            <a:avLst/>
            <a:gdLst/>
            <a:ahLst/>
            <a:cxnLst/>
            <a:rect r="r" b="b" t="t" l="l"/>
            <a:pathLst>
              <a:path h="8517353" w="8517353">
                <a:moveTo>
                  <a:pt x="0" y="0"/>
                </a:moveTo>
                <a:lnTo>
                  <a:pt x="8517353" y="0"/>
                </a:lnTo>
                <a:lnTo>
                  <a:pt x="8517353" y="8517353"/>
                </a:lnTo>
                <a:lnTo>
                  <a:pt x="0" y="851735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-3802399" y="-2653499"/>
            <a:ext cx="9240905" cy="11911799"/>
          </a:xfrm>
          <a:custGeom>
            <a:avLst/>
            <a:gdLst/>
            <a:ahLst/>
            <a:cxnLst/>
            <a:rect r="r" b="b" t="t" l="l"/>
            <a:pathLst>
              <a:path h="11911799" w="9240905">
                <a:moveTo>
                  <a:pt x="0" y="0"/>
                </a:moveTo>
                <a:lnTo>
                  <a:pt x="9240905" y="0"/>
                </a:lnTo>
                <a:lnTo>
                  <a:pt x="9240905" y="11911799"/>
                </a:lnTo>
                <a:lnTo>
                  <a:pt x="0" y="1191179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3585536" y="211852"/>
            <a:ext cx="11116928" cy="9672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12"/>
              </a:lnSpc>
            </a:pPr>
            <a:r>
              <a:rPr lang="en-US" sz="2794">
                <a:solidFill>
                  <a:srgbClr val="B04427"/>
                </a:solidFill>
                <a:latin typeface="Montserrat Bold"/>
              </a:rPr>
              <a:t>M.E.S  VASANT JOSHI COLLEGE OF ARTS AND COMMERCE ZUARINAGAR GOA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4378712" y="1308520"/>
            <a:ext cx="9749163" cy="3955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14"/>
              </a:lnSpc>
            </a:pPr>
            <a:r>
              <a:rPr lang="en-US" sz="2295">
                <a:solidFill>
                  <a:srgbClr val="FFFFFF"/>
                </a:solidFill>
                <a:latin typeface="League Spartan"/>
              </a:rPr>
              <a:t>DEPARTMENT OF COMPUTER APPLICATION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1337589" y="9708800"/>
            <a:ext cx="6710699" cy="2912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378"/>
              </a:lnSpc>
            </a:pPr>
            <a:r>
              <a:rPr lang="en-US" sz="1698">
                <a:solidFill>
                  <a:srgbClr val="FFFFFF"/>
                </a:solidFill>
                <a:latin typeface="Lovelo"/>
              </a:rPr>
              <a:t>FACULTY COORDINATOR              STUDENT COORDINATOR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7287266" y="8314403"/>
            <a:ext cx="3932055" cy="3235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32"/>
              </a:lnSpc>
            </a:pPr>
            <a:r>
              <a:rPr lang="en-US" sz="1880">
                <a:solidFill>
                  <a:srgbClr val="FFFFFF"/>
                </a:solidFill>
                <a:latin typeface="League Spartan"/>
              </a:rPr>
              <a:t>THE RISE OF NEXT GENERATION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5900225" y="5951758"/>
            <a:ext cx="6706138" cy="14224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420"/>
              </a:lnSpc>
            </a:pPr>
            <a:r>
              <a:rPr lang="en-US" sz="7443">
                <a:solidFill>
                  <a:srgbClr val="FFFFFF"/>
                </a:solidFill>
                <a:latin typeface="Aurora"/>
              </a:rPr>
              <a:t>GENESIS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6599993" y="7164675"/>
            <a:ext cx="5083498" cy="10640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99"/>
              </a:lnSpc>
            </a:pPr>
            <a:r>
              <a:rPr lang="en-US" sz="5642">
                <a:solidFill>
                  <a:srgbClr val="FFFFFF"/>
                </a:solidFill>
                <a:latin typeface="Aurora"/>
              </a:rPr>
              <a:t>6.0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2755524" y="1327952"/>
            <a:ext cx="4220005" cy="2423350"/>
            <a:chOff x="0" y="0"/>
            <a:chExt cx="887939" cy="509902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887939" cy="509902"/>
            </a:xfrm>
            <a:custGeom>
              <a:avLst/>
              <a:gdLst/>
              <a:ahLst/>
              <a:cxnLst/>
              <a:rect r="r" b="b" t="t" l="l"/>
              <a:pathLst>
                <a:path h="509902" w="887939">
                  <a:moveTo>
                    <a:pt x="58706" y="0"/>
                  </a:moveTo>
                  <a:lnTo>
                    <a:pt x="829233" y="0"/>
                  </a:lnTo>
                  <a:cubicBezTo>
                    <a:pt x="844803" y="0"/>
                    <a:pt x="859735" y="6185"/>
                    <a:pt x="870744" y="17195"/>
                  </a:cubicBezTo>
                  <a:cubicBezTo>
                    <a:pt x="881754" y="28204"/>
                    <a:pt x="887939" y="43137"/>
                    <a:pt x="887939" y="58706"/>
                  </a:cubicBezTo>
                  <a:lnTo>
                    <a:pt x="887939" y="451195"/>
                  </a:lnTo>
                  <a:cubicBezTo>
                    <a:pt x="887939" y="466765"/>
                    <a:pt x="881754" y="481697"/>
                    <a:pt x="870744" y="492707"/>
                  </a:cubicBezTo>
                  <a:cubicBezTo>
                    <a:pt x="859735" y="503716"/>
                    <a:pt x="844803" y="509902"/>
                    <a:pt x="829233" y="509902"/>
                  </a:cubicBezTo>
                  <a:lnTo>
                    <a:pt x="58706" y="509902"/>
                  </a:lnTo>
                  <a:cubicBezTo>
                    <a:pt x="26284" y="509902"/>
                    <a:pt x="0" y="483618"/>
                    <a:pt x="0" y="451195"/>
                  </a:cubicBezTo>
                  <a:lnTo>
                    <a:pt x="0" y="58706"/>
                  </a:lnTo>
                  <a:cubicBezTo>
                    <a:pt x="0" y="43137"/>
                    <a:pt x="6185" y="28204"/>
                    <a:pt x="17195" y="17195"/>
                  </a:cubicBezTo>
                  <a:cubicBezTo>
                    <a:pt x="28204" y="6185"/>
                    <a:pt x="43137" y="0"/>
                    <a:pt x="58706" y="0"/>
                  </a:cubicBezTo>
                  <a:close/>
                </a:path>
              </a:pathLst>
            </a:custGeom>
            <a:solidFill>
              <a:srgbClr val="FF0000">
                <a:alpha val="40784"/>
              </a:srgbClr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57150"/>
              <a:ext cx="887939" cy="567052"/>
            </a:xfrm>
            <a:prstGeom prst="rect">
              <a:avLst/>
            </a:prstGeom>
          </p:spPr>
          <p:txBody>
            <a:bodyPr anchor="ctr" rtlCol="false" tIns="43207" lIns="43207" bIns="43207" rIns="43207"/>
            <a:lstStyle/>
            <a:p>
              <a:pPr algn="ctr">
                <a:lnSpc>
                  <a:spcPts val="1943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6544361" y="1621887"/>
            <a:ext cx="5150533" cy="5150533"/>
          </a:xfrm>
          <a:custGeom>
            <a:avLst/>
            <a:gdLst/>
            <a:ahLst/>
            <a:cxnLst/>
            <a:rect r="r" b="b" t="t" l="l"/>
            <a:pathLst>
              <a:path h="5150533" w="5150533">
                <a:moveTo>
                  <a:pt x="0" y="0"/>
                </a:moveTo>
                <a:lnTo>
                  <a:pt x="5150533" y="0"/>
                </a:lnTo>
                <a:lnTo>
                  <a:pt x="5150533" y="5150534"/>
                </a:lnTo>
                <a:lnTo>
                  <a:pt x="0" y="515053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1312472" y="1205496"/>
            <a:ext cx="4220005" cy="2022438"/>
            <a:chOff x="0" y="0"/>
            <a:chExt cx="887939" cy="42554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887939" cy="425545"/>
            </a:xfrm>
            <a:custGeom>
              <a:avLst/>
              <a:gdLst/>
              <a:ahLst/>
              <a:cxnLst/>
              <a:rect r="r" b="b" t="t" l="l"/>
              <a:pathLst>
                <a:path h="425545" w="887939">
                  <a:moveTo>
                    <a:pt x="58706" y="0"/>
                  </a:moveTo>
                  <a:lnTo>
                    <a:pt x="829233" y="0"/>
                  </a:lnTo>
                  <a:cubicBezTo>
                    <a:pt x="844803" y="0"/>
                    <a:pt x="859735" y="6185"/>
                    <a:pt x="870744" y="17195"/>
                  </a:cubicBezTo>
                  <a:cubicBezTo>
                    <a:pt x="881754" y="28204"/>
                    <a:pt x="887939" y="43137"/>
                    <a:pt x="887939" y="58706"/>
                  </a:cubicBezTo>
                  <a:lnTo>
                    <a:pt x="887939" y="366838"/>
                  </a:lnTo>
                  <a:cubicBezTo>
                    <a:pt x="887939" y="382408"/>
                    <a:pt x="881754" y="397341"/>
                    <a:pt x="870744" y="408350"/>
                  </a:cubicBezTo>
                  <a:cubicBezTo>
                    <a:pt x="859735" y="419360"/>
                    <a:pt x="844803" y="425545"/>
                    <a:pt x="829233" y="425545"/>
                  </a:cubicBezTo>
                  <a:lnTo>
                    <a:pt x="58706" y="425545"/>
                  </a:lnTo>
                  <a:cubicBezTo>
                    <a:pt x="26284" y="425545"/>
                    <a:pt x="0" y="399261"/>
                    <a:pt x="0" y="366838"/>
                  </a:cubicBezTo>
                  <a:lnTo>
                    <a:pt x="0" y="58706"/>
                  </a:lnTo>
                  <a:cubicBezTo>
                    <a:pt x="0" y="43137"/>
                    <a:pt x="6185" y="28204"/>
                    <a:pt x="17195" y="17195"/>
                  </a:cubicBezTo>
                  <a:cubicBezTo>
                    <a:pt x="28204" y="6185"/>
                    <a:pt x="43137" y="0"/>
                    <a:pt x="58706" y="0"/>
                  </a:cubicBezTo>
                  <a:close/>
                </a:path>
              </a:pathLst>
            </a:custGeom>
            <a:solidFill>
              <a:srgbClr val="FF0000">
                <a:alpha val="40784"/>
              </a:srgbClr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57150"/>
              <a:ext cx="887939" cy="482695"/>
            </a:xfrm>
            <a:prstGeom prst="rect">
              <a:avLst/>
            </a:prstGeom>
          </p:spPr>
          <p:txBody>
            <a:bodyPr anchor="ctr" rtlCol="false" tIns="43207" lIns="43207" bIns="43207" rIns="43207"/>
            <a:lstStyle/>
            <a:p>
              <a:pPr algn="ctr">
                <a:lnSpc>
                  <a:spcPts val="1943"/>
                </a:lnSpc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1357872" y="3559065"/>
            <a:ext cx="4220005" cy="4915083"/>
            <a:chOff x="0" y="0"/>
            <a:chExt cx="887939" cy="1034192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887939" cy="1034192"/>
            </a:xfrm>
            <a:custGeom>
              <a:avLst/>
              <a:gdLst/>
              <a:ahLst/>
              <a:cxnLst/>
              <a:rect r="r" b="b" t="t" l="l"/>
              <a:pathLst>
                <a:path h="1034192" w="887939">
                  <a:moveTo>
                    <a:pt x="58706" y="0"/>
                  </a:moveTo>
                  <a:lnTo>
                    <a:pt x="829233" y="0"/>
                  </a:lnTo>
                  <a:cubicBezTo>
                    <a:pt x="844803" y="0"/>
                    <a:pt x="859735" y="6185"/>
                    <a:pt x="870744" y="17195"/>
                  </a:cubicBezTo>
                  <a:cubicBezTo>
                    <a:pt x="881754" y="28204"/>
                    <a:pt x="887939" y="43137"/>
                    <a:pt x="887939" y="58706"/>
                  </a:cubicBezTo>
                  <a:lnTo>
                    <a:pt x="887939" y="975485"/>
                  </a:lnTo>
                  <a:cubicBezTo>
                    <a:pt x="887939" y="1007908"/>
                    <a:pt x="861655" y="1034192"/>
                    <a:pt x="829233" y="1034192"/>
                  </a:cubicBezTo>
                  <a:lnTo>
                    <a:pt x="58706" y="1034192"/>
                  </a:lnTo>
                  <a:cubicBezTo>
                    <a:pt x="43137" y="1034192"/>
                    <a:pt x="28204" y="1028007"/>
                    <a:pt x="17195" y="1016997"/>
                  </a:cubicBezTo>
                  <a:cubicBezTo>
                    <a:pt x="6185" y="1005988"/>
                    <a:pt x="0" y="991055"/>
                    <a:pt x="0" y="975485"/>
                  </a:cubicBezTo>
                  <a:lnTo>
                    <a:pt x="0" y="58706"/>
                  </a:lnTo>
                  <a:cubicBezTo>
                    <a:pt x="0" y="43137"/>
                    <a:pt x="6185" y="28204"/>
                    <a:pt x="17195" y="17195"/>
                  </a:cubicBezTo>
                  <a:cubicBezTo>
                    <a:pt x="28204" y="6185"/>
                    <a:pt x="43137" y="0"/>
                    <a:pt x="58706" y="0"/>
                  </a:cubicBezTo>
                  <a:close/>
                </a:path>
              </a:pathLst>
            </a:custGeom>
            <a:solidFill>
              <a:srgbClr val="FF0000">
                <a:alpha val="40784"/>
              </a:srgbClr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57150"/>
              <a:ext cx="887939" cy="1091342"/>
            </a:xfrm>
            <a:prstGeom prst="rect">
              <a:avLst/>
            </a:prstGeom>
          </p:spPr>
          <p:txBody>
            <a:bodyPr anchor="ctr" rtlCol="false" tIns="43207" lIns="43207" bIns="43207" rIns="43207"/>
            <a:lstStyle/>
            <a:p>
              <a:pPr algn="ctr">
                <a:lnSpc>
                  <a:spcPts val="1943"/>
                </a:lnSpc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12755524" y="3996352"/>
            <a:ext cx="4220005" cy="2210543"/>
            <a:chOff x="0" y="0"/>
            <a:chExt cx="887939" cy="465125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887939" cy="465125"/>
            </a:xfrm>
            <a:custGeom>
              <a:avLst/>
              <a:gdLst/>
              <a:ahLst/>
              <a:cxnLst/>
              <a:rect r="r" b="b" t="t" l="l"/>
              <a:pathLst>
                <a:path h="465125" w="887939">
                  <a:moveTo>
                    <a:pt x="58706" y="0"/>
                  </a:moveTo>
                  <a:lnTo>
                    <a:pt x="829233" y="0"/>
                  </a:lnTo>
                  <a:cubicBezTo>
                    <a:pt x="844803" y="0"/>
                    <a:pt x="859735" y="6185"/>
                    <a:pt x="870744" y="17195"/>
                  </a:cubicBezTo>
                  <a:cubicBezTo>
                    <a:pt x="881754" y="28204"/>
                    <a:pt x="887939" y="43137"/>
                    <a:pt x="887939" y="58706"/>
                  </a:cubicBezTo>
                  <a:lnTo>
                    <a:pt x="887939" y="406418"/>
                  </a:lnTo>
                  <a:cubicBezTo>
                    <a:pt x="887939" y="421988"/>
                    <a:pt x="881754" y="436920"/>
                    <a:pt x="870744" y="447930"/>
                  </a:cubicBezTo>
                  <a:cubicBezTo>
                    <a:pt x="859735" y="458939"/>
                    <a:pt x="844803" y="465125"/>
                    <a:pt x="829233" y="465125"/>
                  </a:cubicBezTo>
                  <a:lnTo>
                    <a:pt x="58706" y="465125"/>
                  </a:lnTo>
                  <a:cubicBezTo>
                    <a:pt x="43137" y="465125"/>
                    <a:pt x="28204" y="458939"/>
                    <a:pt x="17195" y="447930"/>
                  </a:cubicBezTo>
                  <a:cubicBezTo>
                    <a:pt x="6185" y="436920"/>
                    <a:pt x="0" y="421988"/>
                    <a:pt x="0" y="406418"/>
                  </a:cubicBezTo>
                  <a:lnTo>
                    <a:pt x="0" y="58706"/>
                  </a:lnTo>
                  <a:cubicBezTo>
                    <a:pt x="0" y="43137"/>
                    <a:pt x="6185" y="28204"/>
                    <a:pt x="17195" y="17195"/>
                  </a:cubicBezTo>
                  <a:cubicBezTo>
                    <a:pt x="28204" y="6185"/>
                    <a:pt x="43137" y="0"/>
                    <a:pt x="58706" y="0"/>
                  </a:cubicBezTo>
                  <a:close/>
                </a:path>
              </a:pathLst>
            </a:custGeom>
            <a:solidFill>
              <a:srgbClr val="FF0000">
                <a:alpha val="40784"/>
              </a:srgbClr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57150"/>
              <a:ext cx="887939" cy="522275"/>
            </a:xfrm>
            <a:prstGeom prst="rect">
              <a:avLst/>
            </a:prstGeom>
          </p:spPr>
          <p:txBody>
            <a:bodyPr anchor="ctr" rtlCol="false" tIns="43207" lIns="43207" bIns="43207" rIns="43207"/>
            <a:lstStyle/>
            <a:p>
              <a:pPr algn="ctr">
                <a:lnSpc>
                  <a:spcPts val="1943"/>
                </a:lnSpc>
              </a:pPr>
            </a:p>
          </p:txBody>
        </p:sp>
      </p:grpSp>
      <p:sp>
        <p:nvSpPr>
          <p:cNvPr name="Freeform 16" id="16"/>
          <p:cNvSpPr/>
          <p:nvPr/>
        </p:nvSpPr>
        <p:spPr>
          <a:xfrm flipH="false" flipV="false" rot="0">
            <a:off x="4658383" y="386343"/>
            <a:ext cx="8974349" cy="8974349"/>
          </a:xfrm>
          <a:custGeom>
            <a:avLst/>
            <a:gdLst/>
            <a:ahLst/>
            <a:cxnLst/>
            <a:rect r="r" b="b" t="t" l="l"/>
            <a:pathLst>
              <a:path h="8974349" w="8974349">
                <a:moveTo>
                  <a:pt x="0" y="0"/>
                </a:moveTo>
                <a:lnTo>
                  <a:pt x="8974349" y="0"/>
                </a:lnTo>
                <a:lnTo>
                  <a:pt x="8974349" y="8974349"/>
                </a:lnTo>
                <a:lnTo>
                  <a:pt x="0" y="897434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grpSp>
        <p:nvGrpSpPr>
          <p:cNvPr name="Group 17" id="17"/>
          <p:cNvGrpSpPr/>
          <p:nvPr/>
        </p:nvGrpSpPr>
        <p:grpSpPr>
          <a:xfrm rot="0">
            <a:off x="12755524" y="6459373"/>
            <a:ext cx="4220005" cy="3271005"/>
            <a:chOff x="0" y="0"/>
            <a:chExt cx="887939" cy="688258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887939" cy="688258"/>
            </a:xfrm>
            <a:custGeom>
              <a:avLst/>
              <a:gdLst/>
              <a:ahLst/>
              <a:cxnLst/>
              <a:rect r="r" b="b" t="t" l="l"/>
              <a:pathLst>
                <a:path h="688258" w="887939">
                  <a:moveTo>
                    <a:pt x="58706" y="0"/>
                  </a:moveTo>
                  <a:lnTo>
                    <a:pt x="829233" y="0"/>
                  </a:lnTo>
                  <a:cubicBezTo>
                    <a:pt x="844803" y="0"/>
                    <a:pt x="859735" y="6185"/>
                    <a:pt x="870744" y="17195"/>
                  </a:cubicBezTo>
                  <a:cubicBezTo>
                    <a:pt x="881754" y="28204"/>
                    <a:pt x="887939" y="43137"/>
                    <a:pt x="887939" y="58706"/>
                  </a:cubicBezTo>
                  <a:lnTo>
                    <a:pt x="887939" y="629552"/>
                  </a:lnTo>
                  <a:cubicBezTo>
                    <a:pt x="887939" y="661974"/>
                    <a:pt x="861655" y="688258"/>
                    <a:pt x="829233" y="688258"/>
                  </a:cubicBezTo>
                  <a:lnTo>
                    <a:pt x="58706" y="688258"/>
                  </a:lnTo>
                  <a:cubicBezTo>
                    <a:pt x="43137" y="688258"/>
                    <a:pt x="28204" y="682073"/>
                    <a:pt x="17195" y="671063"/>
                  </a:cubicBezTo>
                  <a:cubicBezTo>
                    <a:pt x="6185" y="660054"/>
                    <a:pt x="0" y="645122"/>
                    <a:pt x="0" y="629552"/>
                  </a:cubicBezTo>
                  <a:lnTo>
                    <a:pt x="0" y="58706"/>
                  </a:lnTo>
                  <a:cubicBezTo>
                    <a:pt x="0" y="43137"/>
                    <a:pt x="6185" y="28204"/>
                    <a:pt x="17195" y="17195"/>
                  </a:cubicBezTo>
                  <a:cubicBezTo>
                    <a:pt x="28204" y="6185"/>
                    <a:pt x="43137" y="0"/>
                    <a:pt x="58706" y="0"/>
                  </a:cubicBezTo>
                  <a:close/>
                </a:path>
              </a:pathLst>
            </a:custGeom>
            <a:solidFill>
              <a:srgbClr val="FF0000">
                <a:alpha val="40784"/>
              </a:srgbClr>
            </a:solidFill>
          </p:spPr>
        </p:sp>
        <p:sp>
          <p:nvSpPr>
            <p:cNvPr name="TextBox 19" id="19"/>
            <p:cNvSpPr txBox="true"/>
            <p:nvPr/>
          </p:nvSpPr>
          <p:spPr>
            <a:xfrm>
              <a:off x="0" y="-57150"/>
              <a:ext cx="887939" cy="745408"/>
            </a:xfrm>
            <a:prstGeom prst="rect">
              <a:avLst/>
            </a:prstGeom>
          </p:spPr>
          <p:txBody>
            <a:bodyPr anchor="ctr" rtlCol="false" tIns="43207" lIns="43207" bIns="43207" rIns="43207"/>
            <a:lstStyle/>
            <a:p>
              <a:pPr algn="ctr">
                <a:lnSpc>
                  <a:spcPts val="1943"/>
                </a:lnSpc>
              </a:pPr>
            </a:p>
          </p:txBody>
        </p:sp>
      </p:grpSp>
      <p:sp>
        <p:nvSpPr>
          <p:cNvPr name="TextBox 20" id="20"/>
          <p:cNvSpPr txBox="true"/>
          <p:nvPr/>
        </p:nvSpPr>
        <p:spPr>
          <a:xfrm rot="0">
            <a:off x="5589962" y="5139924"/>
            <a:ext cx="7059332" cy="14913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969"/>
              </a:lnSpc>
            </a:pPr>
            <a:r>
              <a:rPr lang="en-US" sz="7835">
                <a:solidFill>
                  <a:srgbClr val="FFFFFF"/>
                </a:solidFill>
                <a:latin typeface="Aurora"/>
              </a:rPr>
              <a:t>GENESIS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5589962" y="6061505"/>
            <a:ext cx="7059332" cy="14913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969"/>
              </a:lnSpc>
            </a:pPr>
            <a:r>
              <a:rPr lang="en-US" sz="7835">
                <a:solidFill>
                  <a:srgbClr val="FFFFFF"/>
                </a:solidFill>
                <a:latin typeface="Aurora"/>
              </a:rPr>
              <a:t>6.0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884113" y="1299377"/>
            <a:ext cx="3167521" cy="6640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422"/>
              </a:lnSpc>
            </a:pPr>
            <a:r>
              <a:rPr lang="en-US" sz="3873">
                <a:solidFill>
                  <a:srgbClr val="B04427"/>
                </a:solidFill>
                <a:latin typeface="League Spartan"/>
              </a:rPr>
              <a:t>PRE-EVENTS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1987078" y="2000691"/>
            <a:ext cx="2773303" cy="9345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823"/>
              </a:lnSpc>
            </a:pPr>
            <a:r>
              <a:rPr lang="en-US" sz="2731">
                <a:solidFill>
                  <a:srgbClr val="FFFFFF"/>
                </a:solidFill>
                <a:latin typeface="Archive"/>
              </a:rPr>
              <a:t>MEME MAKING</a:t>
            </a:r>
          </a:p>
          <a:p>
            <a:pPr algn="ctr">
              <a:lnSpc>
                <a:spcPts val="3823"/>
              </a:lnSpc>
            </a:pPr>
            <a:r>
              <a:rPr lang="en-US" sz="2731">
                <a:solidFill>
                  <a:srgbClr val="FFFFFF"/>
                </a:solidFill>
                <a:latin typeface="Archive"/>
              </a:rPr>
              <a:t>VISUAL VISTA 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2123507" y="3789402"/>
            <a:ext cx="2688733" cy="10841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60"/>
              </a:lnSpc>
            </a:pPr>
            <a:r>
              <a:rPr lang="en-US" sz="3873">
                <a:solidFill>
                  <a:srgbClr val="B04427"/>
                </a:solidFill>
                <a:latin typeface="League Spartan"/>
              </a:rPr>
              <a:t>CULTURAL</a:t>
            </a:r>
          </a:p>
          <a:p>
            <a:pPr algn="ctr">
              <a:lnSpc>
                <a:spcPts val="4260"/>
              </a:lnSpc>
            </a:pPr>
            <a:r>
              <a:rPr lang="en-US" sz="3873">
                <a:solidFill>
                  <a:srgbClr val="B04427"/>
                </a:solidFill>
                <a:latin typeface="League Spartan"/>
              </a:rPr>
              <a:t>EVENTS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804212" y="4873517"/>
            <a:ext cx="3338172" cy="33015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823"/>
              </a:lnSpc>
            </a:pPr>
            <a:r>
              <a:rPr lang="en-US" sz="2731">
                <a:solidFill>
                  <a:srgbClr val="FFFFFF"/>
                </a:solidFill>
                <a:latin typeface="Archive"/>
              </a:rPr>
              <a:t>CODE CONVERSE</a:t>
            </a:r>
          </a:p>
          <a:p>
            <a:pPr algn="ctr">
              <a:lnSpc>
                <a:spcPts val="3823"/>
              </a:lnSpc>
            </a:pPr>
            <a:r>
              <a:rPr lang="en-US" sz="2731">
                <a:solidFill>
                  <a:srgbClr val="FFFFFF"/>
                </a:solidFill>
                <a:latin typeface="Archive"/>
              </a:rPr>
              <a:t>CYBER STYLE</a:t>
            </a:r>
          </a:p>
          <a:p>
            <a:pPr algn="ctr">
              <a:lnSpc>
                <a:spcPts val="3823"/>
              </a:lnSpc>
            </a:pPr>
            <a:r>
              <a:rPr lang="en-US" sz="2731">
                <a:solidFill>
                  <a:srgbClr val="FFFFFF"/>
                </a:solidFill>
                <a:latin typeface="Archive"/>
              </a:rPr>
              <a:t>THIRD DEGREE </a:t>
            </a:r>
          </a:p>
          <a:p>
            <a:pPr algn="ctr">
              <a:lnSpc>
                <a:spcPts val="3823"/>
              </a:lnSpc>
            </a:pPr>
            <a:r>
              <a:rPr lang="en-US" sz="2731">
                <a:solidFill>
                  <a:srgbClr val="FFFFFF"/>
                </a:solidFill>
                <a:latin typeface="Archive"/>
              </a:rPr>
              <a:t>BEAT BLEND </a:t>
            </a:r>
          </a:p>
          <a:p>
            <a:pPr algn="ctr">
              <a:lnSpc>
                <a:spcPts val="3823"/>
              </a:lnSpc>
            </a:pPr>
            <a:r>
              <a:rPr lang="en-US" sz="2731">
                <a:solidFill>
                  <a:srgbClr val="FFFFFF"/>
                </a:solidFill>
                <a:latin typeface="Archive"/>
              </a:rPr>
              <a:t>CINEMA CRAFT</a:t>
            </a:r>
          </a:p>
          <a:p>
            <a:pPr algn="ctr">
              <a:lnSpc>
                <a:spcPts val="3823"/>
              </a:lnSpc>
            </a:pPr>
            <a:r>
              <a:rPr lang="en-US" sz="2731">
                <a:solidFill>
                  <a:srgbClr val="FFFFFF"/>
                </a:solidFill>
                <a:latin typeface="Archive"/>
              </a:rPr>
              <a:t>RHYTHMIC PAIR</a:t>
            </a:r>
          </a:p>
          <a:p>
            <a:pPr algn="ctr">
              <a:lnSpc>
                <a:spcPts val="3823"/>
              </a:lnSpc>
            </a:pPr>
            <a:r>
              <a:rPr lang="en-US" sz="2731">
                <a:solidFill>
                  <a:srgbClr val="FFFFFF"/>
                </a:solidFill>
                <a:latin typeface="Archive"/>
              </a:rPr>
              <a:t>MR &amp; Miss genesis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13144081" y="1393770"/>
            <a:ext cx="3442890" cy="6640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422"/>
              </a:lnSpc>
            </a:pPr>
            <a:r>
              <a:rPr lang="en-US" sz="3873">
                <a:solidFill>
                  <a:srgbClr val="B04427"/>
                </a:solidFill>
                <a:latin typeface="League Spartan"/>
              </a:rPr>
              <a:t>TECH EVENTS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13478874" y="2142710"/>
            <a:ext cx="2773303" cy="14079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823"/>
              </a:lnSpc>
            </a:pPr>
            <a:r>
              <a:rPr lang="en-US" sz="2731">
                <a:solidFill>
                  <a:srgbClr val="FFFFFF"/>
                </a:solidFill>
                <a:latin typeface="Archive"/>
              </a:rPr>
              <a:t>CODE HUNT</a:t>
            </a:r>
          </a:p>
          <a:p>
            <a:pPr algn="ctr">
              <a:lnSpc>
                <a:spcPts val="3823"/>
              </a:lnSpc>
            </a:pPr>
            <a:r>
              <a:rPr lang="en-US" sz="2731">
                <a:solidFill>
                  <a:srgbClr val="FFFFFF"/>
                </a:solidFill>
                <a:latin typeface="Archive"/>
              </a:rPr>
              <a:t>BLIND CODING </a:t>
            </a:r>
          </a:p>
          <a:p>
            <a:pPr algn="ctr">
              <a:lnSpc>
                <a:spcPts val="3823"/>
              </a:lnSpc>
            </a:pPr>
            <a:r>
              <a:rPr lang="en-US" sz="2731">
                <a:solidFill>
                  <a:srgbClr val="FFFFFF"/>
                </a:solidFill>
                <a:latin typeface="Archive"/>
              </a:rPr>
              <a:t>BUG BUSTER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13144081" y="4235254"/>
            <a:ext cx="3442890" cy="10791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99"/>
              </a:lnSpc>
            </a:pPr>
            <a:r>
              <a:rPr lang="en-US" sz="3873">
                <a:solidFill>
                  <a:srgbClr val="B04427"/>
                </a:solidFill>
                <a:latin typeface="League Spartan"/>
              </a:rPr>
              <a:t>SPORTS EVENT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13478874" y="5402512"/>
            <a:ext cx="2773303" cy="4611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823"/>
              </a:lnSpc>
            </a:pPr>
            <a:r>
              <a:rPr lang="en-US" sz="2731">
                <a:solidFill>
                  <a:srgbClr val="FFFFFF"/>
                </a:solidFill>
                <a:latin typeface="Archive"/>
              </a:rPr>
              <a:t>TUG OF WAR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12922652" y="6572531"/>
            <a:ext cx="3885748" cy="13503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422"/>
              </a:lnSpc>
            </a:pPr>
            <a:r>
              <a:rPr lang="en-US" sz="3873">
                <a:solidFill>
                  <a:srgbClr val="B04427"/>
                </a:solidFill>
                <a:latin typeface="League Spartan"/>
              </a:rPr>
              <a:t>GAMING EVENTS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13478874" y="8007717"/>
            <a:ext cx="2773303" cy="14079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823"/>
              </a:lnSpc>
            </a:pPr>
            <a:r>
              <a:rPr lang="en-US" sz="2731">
                <a:solidFill>
                  <a:srgbClr val="FFFFFF"/>
                </a:solidFill>
                <a:latin typeface="Archive"/>
              </a:rPr>
              <a:t>CS-GO </a:t>
            </a:r>
          </a:p>
          <a:p>
            <a:pPr algn="ctr">
              <a:lnSpc>
                <a:spcPts val="3823"/>
              </a:lnSpc>
            </a:pPr>
            <a:r>
              <a:rPr lang="en-US" sz="2731">
                <a:solidFill>
                  <a:srgbClr val="FFFFFF"/>
                </a:solidFill>
                <a:latin typeface="Archive"/>
              </a:rPr>
              <a:t>FIFA</a:t>
            </a:r>
          </a:p>
          <a:p>
            <a:pPr algn="ctr">
              <a:lnSpc>
                <a:spcPts val="3823"/>
              </a:lnSpc>
            </a:pPr>
            <a:r>
              <a:rPr lang="en-US" sz="2731">
                <a:solidFill>
                  <a:srgbClr val="FFFFFF"/>
                </a:solidFill>
                <a:latin typeface="Archive"/>
              </a:rPr>
              <a:t>nfs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4572000" y="-1127414"/>
            <a:ext cx="9144000" cy="4312227"/>
          </a:xfrm>
          <a:custGeom>
            <a:avLst/>
            <a:gdLst/>
            <a:ahLst/>
            <a:cxnLst/>
            <a:rect r="r" b="b" t="t" l="l"/>
            <a:pathLst>
              <a:path h="4312227" w="9144000">
                <a:moveTo>
                  <a:pt x="0" y="0"/>
                </a:moveTo>
                <a:lnTo>
                  <a:pt x="9144000" y="0"/>
                </a:lnTo>
                <a:lnTo>
                  <a:pt x="9144000" y="4312228"/>
                </a:lnTo>
                <a:lnTo>
                  <a:pt x="0" y="431222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50000"/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1764612" y="2008879"/>
            <a:ext cx="14758776" cy="3134621"/>
            <a:chOff x="0" y="0"/>
            <a:chExt cx="3887085" cy="825579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887085" cy="825579"/>
            </a:xfrm>
            <a:custGeom>
              <a:avLst/>
              <a:gdLst/>
              <a:ahLst/>
              <a:cxnLst/>
              <a:rect r="r" b="b" t="t" l="l"/>
              <a:pathLst>
                <a:path h="825579" w="3887085">
                  <a:moveTo>
                    <a:pt x="26753" y="0"/>
                  </a:moveTo>
                  <a:lnTo>
                    <a:pt x="3860333" y="0"/>
                  </a:lnTo>
                  <a:cubicBezTo>
                    <a:pt x="3867428" y="0"/>
                    <a:pt x="3874233" y="2819"/>
                    <a:pt x="3879250" y="7836"/>
                  </a:cubicBezTo>
                  <a:cubicBezTo>
                    <a:pt x="3884267" y="12853"/>
                    <a:pt x="3887085" y="19657"/>
                    <a:pt x="3887085" y="26753"/>
                  </a:cubicBezTo>
                  <a:lnTo>
                    <a:pt x="3887085" y="798826"/>
                  </a:lnTo>
                  <a:cubicBezTo>
                    <a:pt x="3887085" y="805922"/>
                    <a:pt x="3884267" y="812726"/>
                    <a:pt x="3879250" y="817743"/>
                  </a:cubicBezTo>
                  <a:cubicBezTo>
                    <a:pt x="3874233" y="822761"/>
                    <a:pt x="3867428" y="825579"/>
                    <a:pt x="3860333" y="825579"/>
                  </a:cubicBezTo>
                  <a:lnTo>
                    <a:pt x="26753" y="825579"/>
                  </a:lnTo>
                  <a:cubicBezTo>
                    <a:pt x="11978" y="825579"/>
                    <a:pt x="0" y="813602"/>
                    <a:pt x="0" y="798826"/>
                  </a:cubicBezTo>
                  <a:lnTo>
                    <a:pt x="0" y="26753"/>
                  </a:lnTo>
                  <a:cubicBezTo>
                    <a:pt x="0" y="11978"/>
                    <a:pt x="11978" y="0"/>
                    <a:pt x="26753" y="0"/>
                  </a:cubicBezTo>
                  <a:close/>
                </a:path>
              </a:pathLst>
            </a:custGeom>
            <a:solidFill>
              <a:srgbClr val="000000">
                <a:alpha val="51765"/>
              </a:srgbClr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66675"/>
              <a:ext cx="3887085" cy="89225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81"/>
                </a:lnSpc>
              </a:pP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1458163" y="6138201"/>
            <a:ext cx="2461685" cy="2461685"/>
            <a:chOff x="0" y="0"/>
            <a:chExt cx="3282246" cy="3282246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3282246" cy="3282246"/>
            </a:xfrm>
            <a:custGeom>
              <a:avLst/>
              <a:gdLst/>
              <a:ahLst/>
              <a:cxnLst/>
              <a:rect r="r" b="b" t="t" l="l"/>
              <a:pathLst>
                <a:path h="3282246" w="3282246">
                  <a:moveTo>
                    <a:pt x="0" y="0"/>
                  </a:moveTo>
                  <a:lnTo>
                    <a:pt x="3282246" y="0"/>
                  </a:lnTo>
                  <a:lnTo>
                    <a:pt x="3282246" y="3282246"/>
                  </a:lnTo>
                  <a:lnTo>
                    <a:pt x="0" y="32822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9" id="9"/>
          <p:cNvSpPr/>
          <p:nvPr/>
        </p:nvSpPr>
        <p:spPr>
          <a:xfrm flipH="false" flipV="false" rot="-2865986">
            <a:off x="8611382" y="8307405"/>
            <a:ext cx="378031" cy="584960"/>
          </a:xfrm>
          <a:custGeom>
            <a:avLst/>
            <a:gdLst/>
            <a:ahLst/>
            <a:cxnLst/>
            <a:rect r="r" b="b" t="t" l="l"/>
            <a:pathLst>
              <a:path h="584960" w="378031">
                <a:moveTo>
                  <a:pt x="0" y="0"/>
                </a:moveTo>
                <a:lnTo>
                  <a:pt x="378030" y="0"/>
                </a:lnTo>
                <a:lnTo>
                  <a:pt x="378030" y="584961"/>
                </a:lnTo>
                <a:lnTo>
                  <a:pt x="0" y="58496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3461449" y="169829"/>
            <a:ext cx="11365102" cy="14224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420"/>
              </a:lnSpc>
            </a:pPr>
            <a:r>
              <a:rPr lang="en-US" sz="7443">
                <a:solidFill>
                  <a:srgbClr val="FFFFFF"/>
                </a:solidFill>
                <a:latin typeface="Aurora"/>
              </a:rPr>
              <a:t>REGISTRATION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458163" y="2073797"/>
            <a:ext cx="15065225" cy="33058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429"/>
              </a:lnSpc>
            </a:pPr>
            <a:r>
              <a:rPr lang="en-US" sz="2684">
                <a:solidFill>
                  <a:srgbClr val="FFFFFF"/>
                </a:solidFill>
                <a:latin typeface="League Spartan"/>
              </a:rPr>
              <a:t>TIMINGS:</a:t>
            </a:r>
          </a:p>
          <a:p>
            <a:pPr marL="579566" indent="-289783" lvl="1">
              <a:lnSpc>
                <a:spcPts val="4429"/>
              </a:lnSpc>
              <a:buFont typeface="Arial"/>
              <a:buChar char="•"/>
            </a:pPr>
            <a:r>
              <a:rPr lang="en-US" sz="2684">
                <a:solidFill>
                  <a:srgbClr val="FFFFFF"/>
                </a:solidFill>
                <a:latin typeface="League Spartan"/>
              </a:rPr>
              <a:t>7:30AM TO 8:30 AM.</a:t>
            </a:r>
          </a:p>
          <a:p>
            <a:pPr marL="579566" indent="-289783" lvl="1">
              <a:lnSpc>
                <a:spcPts val="4429"/>
              </a:lnSpc>
              <a:buFont typeface="Arial"/>
              <a:buChar char="•"/>
            </a:pPr>
            <a:r>
              <a:rPr lang="en-US" sz="2684">
                <a:solidFill>
                  <a:srgbClr val="FFFFFF"/>
                </a:solidFill>
                <a:latin typeface="League Spartan"/>
              </a:rPr>
              <a:t>FIRST THREE COLLEGES WILL BE GIVEN 50 EARLY BIRD POINTS.</a:t>
            </a:r>
          </a:p>
          <a:p>
            <a:pPr marL="579566" indent="-289783" lvl="1">
              <a:lnSpc>
                <a:spcPts val="4429"/>
              </a:lnSpc>
              <a:buFont typeface="Arial"/>
              <a:buChar char="•"/>
            </a:pPr>
            <a:r>
              <a:rPr lang="en-US" sz="2684">
                <a:solidFill>
                  <a:srgbClr val="FFFFFF"/>
                </a:solidFill>
                <a:latin typeface="League Spartan"/>
              </a:rPr>
              <a:t>COLLEGES WILL GET THE POINTS ONLY AFTER THEIR OFFLINE CONFIRMATION.</a:t>
            </a:r>
          </a:p>
          <a:p>
            <a:pPr marL="579566" indent="-289783" lvl="1">
              <a:lnSpc>
                <a:spcPts val="4429"/>
              </a:lnSpc>
              <a:buFont typeface="Arial"/>
              <a:buChar char="•"/>
            </a:pPr>
            <a:r>
              <a:rPr lang="en-US" sz="2684">
                <a:solidFill>
                  <a:srgbClr val="FFFFFF"/>
                </a:solidFill>
                <a:latin typeface="League Spartan"/>
              </a:rPr>
              <a:t>ONLY THE FIRST TOP 10 COLLEGES WILL BE ALLOWED.</a:t>
            </a:r>
          </a:p>
          <a:p>
            <a:pPr marL="579566" indent="-289783" lvl="1">
              <a:lnSpc>
                <a:spcPts val="4429"/>
              </a:lnSpc>
              <a:buFont typeface="Arial"/>
              <a:buChar char="•"/>
            </a:pPr>
            <a:r>
              <a:rPr lang="en-US" sz="2684">
                <a:solidFill>
                  <a:srgbClr val="FFFFFF"/>
                </a:solidFill>
                <a:latin typeface="League Spartan"/>
              </a:rPr>
              <a:t>COLLEGE ID IS MANDATORY FOR REGISTRATION.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755714" y="9246763"/>
            <a:ext cx="10289515" cy="6382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203"/>
              </a:lnSpc>
            </a:pPr>
            <a:r>
              <a:rPr lang="en-US" sz="3716">
                <a:solidFill>
                  <a:srgbClr val="B04427"/>
                </a:solidFill>
                <a:latin typeface="Canva Sans 1 Bold"/>
                <a:hlinkClick r:id="rId8" tooltip="tel:8485074528"/>
              </a:rPr>
              <a:t>CONTACT - YASH PARAB (8485074528)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458163" y="8620363"/>
            <a:ext cx="7260142" cy="4996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45"/>
              </a:lnSpc>
            </a:pPr>
            <a:r>
              <a:rPr lang="en-US" sz="2960" u="sng">
                <a:solidFill>
                  <a:srgbClr val="FFFFFF"/>
                </a:solidFill>
                <a:latin typeface="Canva Sans 2 Bold"/>
                <a:hlinkClick r:id="rId9" tooltip="https://forms.gle/me36YvToLZP8dFzz5"/>
              </a:rPr>
              <a:t>https://forms.gle/me36YvToLZP8dFzz5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2478898" y="8148175"/>
            <a:ext cx="7713875" cy="5293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23"/>
              </a:lnSpc>
            </a:pPr>
            <a:r>
              <a:rPr lang="en-US" sz="3159">
                <a:solidFill>
                  <a:srgbClr val="FFFFFF"/>
                </a:solidFill>
                <a:latin typeface="League Spartan"/>
              </a:rPr>
              <a:t>REGISTRATION LINK</a:t>
            </a:r>
          </a:p>
        </p:txBody>
      </p:sp>
      <p:sp>
        <p:nvSpPr>
          <p:cNvPr name="Freeform 15" id="15"/>
          <p:cNvSpPr/>
          <p:nvPr/>
        </p:nvSpPr>
        <p:spPr>
          <a:xfrm flipH="false" flipV="false" rot="-4986477">
            <a:off x="4077293" y="7582522"/>
            <a:ext cx="378031" cy="584960"/>
          </a:xfrm>
          <a:custGeom>
            <a:avLst/>
            <a:gdLst/>
            <a:ahLst/>
            <a:cxnLst/>
            <a:rect r="r" b="b" t="t" l="l"/>
            <a:pathLst>
              <a:path h="584960" w="378031">
                <a:moveTo>
                  <a:pt x="0" y="0"/>
                </a:moveTo>
                <a:lnTo>
                  <a:pt x="378031" y="0"/>
                </a:lnTo>
                <a:lnTo>
                  <a:pt x="378031" y="584960"/>
                </a:lnTo>
                <a:lnTo>
                  <a:pt x="0" y="58496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4572000" y="-1127414"/>
            <a:ext cx="9144000" cy="4312227"/>
          </a:xfrm>
          <a:custGeom>
            <a:avLst/>
            <a:gdLst/>
            <a:ahLst/>
            <a:cxnLst/>
            <a:rect r="r" b="b" t="t" l="l"/>
            <a:pathLst>
              <a:path h="4312227" w="9144000">
                <a:moveTo>
                  <a:pt x="0" y="0"/>
                </a:moveTo>
                <a:lnTo>
                  <a:pt x="9144000" y="0"/>
                </a:lnTo>
                <a:lnTo>
                  <a:pt x="9144000" y="4312228"/>
                </a:lnTo>
                <a:lnTo>
                  <a:pt x="0" y="431222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62000"/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2734120" y="240849"/>
            <a:ext cx="12819761" cy="13090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697"/>
              </a:lnSpc>
            </a:pPr>
            <a:r>
              <a:rPr lang="en-US" sz="6926">
                <a:solidFill>
                  <a:srgbClr val="FFFFFF"/>
                </a:solidFill>
                <a:latin typeface="Aurora"/>
              </a:rPr>
              <a:t>SOCIAL MEDIA 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3981910" y="8165672"/>
            <a:ext cx="10324181" cy="4326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09"/>
              </a:lnSpc>
            </a:pPr>
            <a:r>
              <a:rPr lang="en-US" sz="292" u="sng">
                <a:solidFill>
                  <a:srgbClr val="FF0000"/>
                </a:solidFill>
                <a:latin typeface="Arimo Bold"/>
                <a:hlinkClick r:id="rId4" tooltip="https://www.instagram.com/genesis_6.0?igsh=OGQ5ZDc2ODk2ZA=="/>
              </a:rPr>
              <a:t> </a:t>
            </a:r>
          </a:p>
          <a:p>
            <a:pPr algn="ctr">
              <a:lnSpc>
                <a:spcPts val="3140"/>
              </a:lnSpc>
            </a:pPr>
            <a:r>
              <a:rPr lang="en-US" sz="2242" u="sng">
                <a:solidFill>
                  <a:srgbClr val="FF0000"/>
                </a:solidFill>
                <a:latin typeface="Canva Sans 2 Bold"/>
                <a:hlinkClick r:id="rId5" tooltip="https://www.instagram.com/genesis_6.0?igsh=OGQ5ZDc2ODk2ZA=="/>
              </a:rPr>
              <a:t>https://www.instagram.com/genesis_6.0?igsh=OGQ5ZDc2ODk2ZA==</a:t>
            </a:r>
            <a:r>
              <a:rPr lang="en-US" sz="2242" u="sng">
                <a:solidFill>
                  <a:srgbClr val="FF0000"/>
                </a:solidFill>
                <a:latin typeface="Canva Sans 2 Bold"/>
                <a:hlinkClick r:id="rId6" tooltip="https://www.instagram.com/genesis_6.0?igsh=OGQ5ZDc2ODk2ZA=="/>
              </a:rPr>
              <a:t> </a:t>
            </a:r>
          </a:p>
        </p:txBody>
      </p:sp>
      <p:grpSp>
        <p:nvGrpSpPr>
          <p:cNvPr name="Group 6" id="6"/>
          <p:cNvGrpSpPr/>
          <p:nvPr/>
        </p:nvGrpSpPr>
        <p:grpSpPr>
          <a:xfrm rot="0">
            <a:off x="6437475" y="2436975"/>
            <a:ext cx="5413051" cy="5413051"/>
            <a:chOff x="0" y="0"/>
            <a:chExt cx="7217401" cy="7217401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7217401" cy="7217401"/>
            </a:xfrm>
            <a:custGeom>
              <a:avLst/>
              <a:gdLst/>
              <a:ahLst/>
              <a:cxnLst/>
              <a:rect r="r" b="b" t="t" l="l"/>
              <a:pathLst>
                <a:path h="7217401" w="7217401">
                  <a:moveTo>
                    <a:pt x="0" y="0"/>
                  </a:moveTo>
                  <a:lnTo>
                    <a:pt x="7217401" y="0"/>
                  </a:lnTo>
                  <a:lnTo>
                    <a:pt x="7217401" y="7217401"/>
                  </a:lnTo>
                  <a:lnTo>
                    <a:pt x="0" y="721740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4572000" y="-1127414"/>
            <a:ext cx="9144000" cy="4312227"/>
          </a:xfrm>
          <a:custGeom>
            <a:avLst/>
            <a:gdLst/>
            <a:ahLst/>
            <a:cxnLst/>
            <a:rect r="r" b="b" t="t" l="l"/>
            <a:pathLst>
              <a:path h="4312227" w="9144000">
                <a:moveTo>
                  <a:pt x="0" y="0"/>
                </a:moveTo>
                <a:lnTo>
                  <a:pt x="9144000" y="0"/>
                </a:lnTo>
                <a:lnTo>
                  <a:pt x="9144000" y="4312228"/>
                </a:lnTo>
                <a:lnTo>
                  <a:pt x="0" y="431222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62000"/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2734120" y="240849"/>
            <a:ext cx="12819761" cy="13090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697"/>
              </a:lnSpc>
            </a:pPr>
            <a:r>
              <a:rPr lang="en-US" sz="6926">
                <a:solidFill>
                  <a:srgbClr val="FFFFFF"/>
                </a:solidFill>
                <a:latin typeface="Aurora"/>
              </a:rPr>
              <a:t>WEBSITE </a:t>
            </a:r>
          </a:p>
        </p:txBody>
      </p:sp>
      <p:grpSp>
        <p:nvGrpSpPr>
          <p:cNvPr name="Group 5" id="5"/>
          <p:cNvGrpSpPr/>
          <p:nvPr/>
        </p:nvGrpSpPr>
        <p:grpSpPr>
          <a:xfrm rot="0">
            <a:off x="6448713" y="2145641"/>
            <a:ext cx="5390574" cy="5390574"/>
            <a:chOff x="0" y="0"/>
            <a:chExt cx="7187432" cy="7187432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7187432" cy="7187432"/>
            </a:xfrm>
            <a:custGeom>
              <a:avLst/>
              <a:gdLst/>
              <a:ahLst/>
              <a:cxnLst/>
              <a:rect r="r" b="b" t="t" l="l"/>
              <a:pathLst>
                <a:path h="7187432" w="7187432">
                  <a:moveTo>
                    <a:pt x="0" y="0"/>
                  </a:moveTo>
                  <a:lnTo>
                    <a:pt x="7187432" y="0"/>
                  </a:lnTo>
                  <a:lnTo>
                    <a:pt x="7187432" y="7187432"/>
                  </a:lnTo>
                  <a:lnTo>
                    <a:pt x="0" y="71874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TextBox 7" id="7"/>
          <p:cNvSpPr txBox="true"/>
          <p:nvPr/>
        </p:nvSpPr>
        <p:spPr>
          <a:xfrm rot="0">
            <a:off x="6448713" y="8060089"/>
            <a:ext cx="5550558" cy="4860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849"/>
              </a:lnSpc>
            </a:pPr>
            <a:r>
              <a:rPr lang="en-US" sz="2749" u="sng">
                <a:solidFill>
                  <a:srgbClr val="FF0000"/>
                </a:solidFill>
                <a:latin typeface="Arimo Bold"/>
                <a:hlinkClick r:id="rId6" tooltip="https://genesis6-cba9c.web.app"/>
              </a:rPr>
              <a:t>https://genesis6-cba9c.web.app/  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4572000" y="-1127414"/>
            <a:ext cx="9144000" cy="4312227"/>
          </a:xfrm>
          <a:custGeom>
            <a:avLst/>
            <a:gdLst/>
            <a:ahLst/>
            <a:cxnLst/>
            <a:rect r="r" b="b" t="t" l="l"/>
            <a:pathLst>
              <a:path h="4312227" w="9144000">
                <a:moveTo>
                  <a:pt x="0" y="0"/>
                </a:moveTo>
                <a:lnTo>
                  <a:pt x="9144000" y="0"/>
                </a:lnTo>
                <a:lnTo>
                  <a:pt x="9144000" y="4312228"/>
                </a:lnTo>
                <a:lnTo>
                  <a:pt x="0" y="431222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40000"/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417390" y="1549851"/>
            <a:ext cx="3083905" cy="494350"/>
            <a:chOff x="0" y="0"/>
            <a:chExt cx="812222" cy="130199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812222" cy="130199"/>
            </a:xfrm>
            <a:custGeom>
              <a:avLst/>
              <a:gdLst/>
              <a:ahLst/>
              <a:cxnLst/>
              <a:rect r="r" b="b" t="t" l="l"/>
              <a:pathLst>
                <a:path h="130199" w="812222">
                  <a:moveTo>
                    <a:pt x="65100" y="0"/>
                  </a:moveTo>
                  <a:lnTo>
                    <a:pt x="747122" y="0"/>
                  </a:lnTo>
                  <a:cubicBezTo>
                    <a:pt x="783076" y="0"/>
                    <a:pt x="812222" y="29146"/>
                    <a:pt x="812222" y="65100"/>
                  </a:cubicBezTo>
                  <a:lnTo>
                    <a:pt x="812222" y="65100"/>
                  </a:lnTo>
                  <a:cubicBezTo>
                    <a:pt x="812222" y="101053"/>
                    <a:pt x="783076" y="130199"/>
                    <a:pt x="747122" y="130199"/>
                  </a:cubicBezTo>
                  <a:lnTo>
                    <a:pt x="65100" y="130199"/>
                  </a:lnTo>
                  <a:cubicBezTo>
                    <a:pt x="29146" y="130199"/>
                    <a:pt x="0" y="101053"/>
                    <a:pt x="0" y="65100"/>
                  </a:cubicBezTo>
                  <a:lnTo>
                    <a:pt x="0" y="65100"/>
                  </a:lnTo>
                  <a:cubicBezTo>
                    <a:pt x="0" y="29146"/>
                    <a:pt x="29146" y="0"/>
                    <a:pt x="65100" y="0"/>
                  </a:cubicBezTo>
                  <a:close/>
                </a:path>
              </a:pathLst>
            </a:custGeom>
            <a:solidFill>
              <a:srgbClr val="B40000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66675"/>
              <a:ext cx="812222" cy="19687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81"/>
                </a:lnSpc>
              </a:pPr>
              <a:r>
                <a:rPr lang="en-US" sz="2201">
                  <a:solidFill>
                    <a:srgbClr val="FFFFFF"/>
                  </a:solidFill>
                  <a:latin typeface="Lastica 2 Bold"/>
                </a:rPr>
                <a:t>TIMINGS</a:t>
              </a: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417390" y="2122774"/>
            <a:ext cx="3083905" cy="675646"/>
            <a:chOff x="0" y="0"/>
            <a:chExt cx="812222" cy="177948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812222" cy="177948"/>
            </a:xfrm>
            <a:custGeom>
              <a:avLst/>
              <a:gdLst/>
              <a:ahLst/>
              <a:cxnLst/>
              <a:rect r="r" b="b" t="t" l="l"/>
              <a:pathLst>
                <a:path h="177948" w="812222">
                  <a:moveTo>
                    <a:pt x="88974" y="0"/>
                  </a:moveTo>
                  <a:lnTo>
                    <a:pt x="723248" y="0"/>
                  </a:lnTo>
                  <a:cubicBezTo>
                    <a:pt x="746845" y="0"/>
                    <a:pt x="769476" y="9374"/>
                    <a:pt x="786162" y="26060"/>
                  </a:cubicBezTo>
                  <a:cubicBezTo>
                    <a:pt x="802848" y="42746"/>
                    <a:pt x="812222" y="65377"/>
                    <a:pt x="812222" y="88974"/>
                  </a:cubicBezTo>
                  <a:lnTo>
                    <a:pt x="812222" y="88974"/>
                  </a:lnTo>
                  <a:cubicBezTo>
                    <a:pt x="812222" y="112571"/>
                    <a:pt x="802848" y="135202"/>
                    <a:pt x="786162" y="151888"/>
                  </a:cubicBezTo>
                  <a:cubicBezTo>
                    <a:pt x="769476" y="168574"/>
                    <a:pt x="746845" y="177948"/>
                    <a:pt x="723248" y="177948"/>
                  </a:cubicBezTo>
                  <a:lnTo>
                    <a:pt x="88974" y="177948"/>
                  </a:lnTo>
                  <a:cubicBezTo>
                    <a:pt x="65377" y="177948"/>
                    <a:pt x="42746" y="168574"/>
                    <a:pt x="26060" y="151888"/>
                  </a:cubicBezTo>
                  <a:cubicBezTo>
                    <a:pt x="9374" y="135202"/>
                    <a:pt x="0" y="112571"/>
                    <a:pt x="0" y="88974"/>
                  </a:cubicBezTo>
                  <a:lnTo>
                    <a:pt x="0" y="88974"/>
                  </a:lnTo>
                  <a:cubicBezTo>
                    <a:pt x="0" y="65377"/>
                    <a:pt x="9374" y="42746"/>
                    <a:pt x="26060" y="26060"/>
                  </a:cubicBezTo>
                  <a:cubicBezTo>
                    <a:pt x="42746" y="9374"/>
                    <a:pt x="65377" y="0"/>
                    <a:pt x="88974" y="0"/>
                  </a:cubicBezTo>
                  <a:close/>
                </a:path>
              </a:pathLst>
            </a:custGeom>
            <a:solidFill>
              <a:srgbClr val="B40000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66675"/>
              <a:ext cx="812222" cy="24462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81"/>
                </a:lnSpc>
              </a:pPr>
              <a:r>
                <a:rPr lang="en-US" sz="2201">
                  <a:solidFill>
                    <a:srgbClr val="FFFFFF"/>
                  </a:solidFill>
                  <a:latin typeface="Lastica 2 Bold"/>
                </a:rPr>
                <a:t>7:30 TO 8:30</a:t>
              </a: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3834812" y="2122774"/>
            <a:ext cx="2979290" cy="675646"/>
            <a:chOff x="0" y="0"/>
            <a:chExt cx="784669" cy="177948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784669" cy="177948"/>
            </a:xfrm>
            <a:custGeom>
              <a:avLst/>
              <a:gdLst/>
              <a:ahLst/>
              <a:cxnLst/>
              <a:rect r="r" b="b" t="t" l="l"/>
              <a:pathLst>
                <a:path h="177948" w="784669">
                  <a:moveTo>
                    <a:pt x="88974" y="0"/>
                  </a:moveTo>
                  <a:lnTo>
                    <a:pt x="695695" y="0"/>
                  </a:lnTo>
                  <a:cubicBezTo>
                    <a:pt x="719293" y="0"/>
                    <a:pt x="741923" y="9374"/>
                    <a:pt x="758609" y="26060"/>
                  </a:cubicBezTo>
                  <a:cubicBezTo>
                    <a:pt x="775295" y="42746"/>
                    <a:pt x="784669" y="65377"/>
                    <a:pt x="784669" y="88974"/>
                  </a:cubicBezTo>
                  <a:lnTo>
                    <a:pt x="784669" y="88974"/>
                  </a:lnTo>
                  <a:cubicBezTo>
                    <a:pt x="784669" y="112571"/>
                    <a:pt x="775295" y="135202"/>
                    <a:pt x="758609" y="151888"/>
                  </a:cubicBezTo>
                  <a:cubicBezTo>
                    <a:pt x="741923" y="168574"/>
                    <a:pt x="719293" y="177948"/>
                    <a:pt x="695695" y="177948"/>
                  </a:cubicBezTo>
                  <a:lnTo>
                    <a:pt x="88974" y="177948"/>
                  </a:lnTo>
                  <a:cubicBezTo>
                    <a:pt x="65377" y="177948"/>
                    <a:pt x="42746" y="168574"/>
                    <a:pt x="26060" y="151888"/>
                  </a:cubicBezTo>
                  <a:cubicBezTo>
                    <a:pt x="9374" y="135202"/>
                    <a:pt x="0" y="112571"/>
                    <a:pt x="0" y="88974"/>
                  </a:cubicBezTo>
                  <a:lnTo>
                    <a:pt x="0" y="88974"/>
                  </a:lnTo>
                  <a:cubicBezTo>
                    <a:pt x="0" y="65377"/>
                    <a:pt x="9374" y="42746"/>
                    <a:pt x="26060" y="26060"/>
                  </a:cubicBezTo>
                  <a:cubicBezTo>
                    <a:pt x="42746" y="9374"/>
                    <a:pt x="65377" y="0"/>
                    <a:pt x="88974" y="0"/>
                  </a:cubicBezTo>
                  <a:close/>
                </a:path>
              </a:pathLst>
            </a:custGeom>
            <a:solidFill>
              <a:srgbClr val="B04427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66675"/>
              <a:ext cx="784669" cy="24462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81"/>
                </a:lnSpc>
              </a:pPr>
              <a:r>
                <a:rPr lang="en-US" sz="2201">
                  <a:solidFill>
                    <a:srgbClr val="FFFFFF"/>
                  </a:solidFill>
                  <a:latin typeface="Lastica 2 Bold"/>
                </a:rPr>
                <a:t>REGISTRATION</a:t>
              </a: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417390" y="2874620"/>
            <a:ext cx="3083905" cy="675646"/>
            <a:chOff x="0" y="0"/>
            <a:chExt cx="812222" cy="177948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812222" cy="177948"/>
            </a:xfrm>
            <a:custGeom>
              <a:avLst/>
              <a:gdLst/>
              <a:ahLst/>
              <a:cxnLst/>
              <a:rect r="r" b="b" t="t" l="l"/>
              <a:pathLst>
                <a:path h="177948" w="812222">
                  <a:moveTo>
                    <a:pt x="88974" y="0"/>
                  </a:moveTo>
                  <a:lnTo>
                    <a:pt x="723248" y="0"/>
                  </a:lnTo>
                  <a:cubicBezTo>
                    <a:pt x="746845" y="0"/>
                    <a:pt x="769476" y="9374"/>
                    <a:pt x="786162" y="26060"/>
                  </a:cubicBezTo>
                  <a:cubicBezTo>
                    <a:pt x="802848" y="42746"/>
                    <a:pt x="812222" y="65377"/>
                    <a:pt x="812222" y="88974"/>
                  </a:cubicBezTo>
                  <a:lnTo>
                    <a:pt x="812222" y="88974"/>
                  </a:lnTo>
                  <a:cubicBezTo>
                    <a:pt x="812222" y="112571"/>
                    <a:pt x="802848" y="135202"/>
                    <a:pt x="786162" y="151888"/>
                  </a:cubicBezTo>
                  <a:cubicBezTo>
                    <a:pt x="769476" y="168574"/>
                    <a:pt x="746845" y="177948"/>
                    <a:pt x="723248" y="177948"/>
                  </a:cubicBezTo>
                  <a:lnTo>
                    <a:pt x="88974" y="177948"/>
                  </a:lnTo>
                  <a:cubicBezTo>
                    <a:pt x="65377" y="177948"/>
                    <a:pt x="42746" y="168574"/>
                    <a:pt x="26060" y="151888"/>
                  </a:cubicBezTo>
                  <a:cubicBezTo>
                    <a:pt x="9374" y="135202"/>
                    <a:pt x="0" y="112571"/>
                    <a:pt x="0" y="88974"/>
                  </a:cubicBezTo>
                  <a:lnTo>
                    <a:pt x="0" y="88974"/>
                  </a:lnTo>
                  <a:cubicBezTo>
                    <a:pt x="0" y="65377"/>
                    <a:pt x="9374" y="42746"/>
                    <a:pt x="26060" y="26060"/>
                  </a:cubicBezTo>
                  <a:cubicBezTo>
                    <a:pt x="42746" y="9374"/>
                    <a:pt x="65377" y="0"/>
                    <a:pt x="88974" y="0"/>
                  </a:cubicBezTo>
                  <a:close/>
                </a:path>
              </a:pathLst>
            </a:custGeom>
            <a:solidFill>
              <a:srgbClr val="B40000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66675"/>
              <a:ext cx="812222" cy="24462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81"/>
                </a:lnSpc>
              </a:pPr>
              <a:r>
                <a:rPr lang="en-US" sz="2201">
                  <a:solidFill>
                    <a:srgbClr val="FFFFFF"/>
                  </a:solidFill>
                  <a:latin typeface="Lastica 2 Bold"/>
                </a:rPr>
                <a:t>8:30 TO 9:00</a:t>
              </a: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3834812" y="2874620"/>
            <a:ext cx="2979290" cy="675646"/>
            <a:chOff x="0" y="0"/>
            <a:chExt cx="784669" cy="177948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784669" cy="177948"/>
            </a:xfrm>
            <a:custGeom>
              <a:avLst/>
              <a:gdLst/>
              <a:ahLst/>
              <a:cxnLst/>
              <a:rect r="r" b="b" t="t" l="l"/>
              <a:pathLst>
                <a:path h="177948" w="784669">
                  <a:moveTo>
                    <a:pt x="88974" y="0"/>
                  </a:moveTo>
                  <a:lnTo>
                    <a:pt x="695695" y="0"/>
                  </a:lnTo>
                  <a:cubicBezTo>
                    <a:pt x="719293" y="0"/>
                    <a:pt x="741923" y="9374"/>
                    <a:pt x="758609" y="26060"/>
                  </a:cubicBezTo>
                  <a:cubicBezTo>
                    <a:pt x="775295" y="42746"/>
                    <a:pt x="784669" y="65377"/>
                    <a:pt x="784669" y="88974"/>
                  </a:cubicBezTo>
                  <a:lnTo>
                    <a:pt x="784669" y="88974"/>
                  </a:lnTo>
                  <a:cubicBezTo>
                    <a:pt x="784669" y="112571"/>
                    <a:pt x="775295" y="135202"/>
                    <a:pt x="758609" y="151888"/>
                  </a:cubicBezTo>
                  <a:cubicBezTo>
                    <a:pt x="741923" y="168574"/>
                    <a:pt x="719293" y="177948"/>
                    <a:pt x="695695" y="177948"/>
                  </a:cubicBezTo>
                  <a:lnTo>
                    <a:pt x="88974" y="177948"/>
                  </a:lnTo>
                  <a:cubicBezTo>
                    <a:pt x="65377" y="177948"/>
                    <a:pt x="42746" y="168574"/>
                    <a:pt x="26060" y="151888"/>
                  </a:cubicBezTo>
                  <a:cubicBezTo>
                    <a:pt x="9374" y="135202"/>
                    <a:pt x="0" y="112571"/>
                    <a:pt x="0" y="88974"/>
                  </a:cubicBezTo>
                  <a:lnTo>
                    <a:pt x="0" y="88974"/>
                  </a:lnTo>
                  <a:cubicBezTo>
                    <a:pt x="0" y="65377"/>
                    <a:pt x="9374" y="42746"/>
                    <a:pt x="26060" y="26060"/>
                  </a:cubicBezTo>
                  <a:cubicBezTo>
                    <a:pt x="42746" y="9374"/>
                    <a:pt x="65377" y="0"/>
                    <a:pt x="88974" y="0"/>
                  </a:cubicBezTo>
                  <a:close/>
                </a:path>
              </a:pathLst>
            </a:custGeom>
            <a:solidFill>
              <a:srgbClr val="B04427"/>
            </a:solidFill>
          </p:spPr>
        </p:sp>
        <p:sp>
          <p:nvSpPr>
            <p:cNvPr name="TextBox 18" id="18"/>
            <p:cNvSpPr txBox="true"/>
            <p:nvPr/>
          </p:nvSpPr>
          <p:spPr>
            <a:xfrm>
              <a:off x="0" y="-66675"/>
              <a:ext cx="784669" cy="24462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81"/>
                </a:lnSpc>
              </a:pPr>
              <a:r>
                <a:rPr lang="en-US" sz="2201">
                  <a:solidFill>
                    <a:srgbClr val="FFFFFF"/>
                  </a:solidFill>
                  <a:latin typeface="Lastica 2 Bold"/>
                </a:rPr>
                <a:t>INUAGRATION</a:t>
              </a:r>
            </a:p>
          </p:txBody>
        </p:sp>
      </p:grpSp>
      <p:grpSp>
        <p:nvGrpSpPr>
          <p:cNvPr name="Group 19" id="19"/>
          <p:cNvGrpSpPr/>
          <p:nvPr/>
        </p:nvGrpSpPr>
        <p:grpSpPr>
          <a:xfrm rot="0">
            <a:off x="417390" y="3626465"/>
            <a:ext cx="3083905" cy="675646"/>
            <a:chOff x="0" y="0"/>
            <a:chExt cx="812222" cy="177948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812222" cy="177948"/>
            </a:xfrm>
            <a:custGeom>
              <a:avLst/>
              <a:gdLst/>
              <a:ahLst/>
              <a:cxnLst/>
              <a:rect r="r" b="b" t="t" l="l"/>
              <a:pathLst>
                <a:path h="177948" w="812222">
                  <a:moveTo>
                    <a:pt x="88974" y="0"/>
                  </a:moveTo>
                  <a:lnTo>
                    <a:pt x="723248" y="0"/>
                  </a:lnTo>
                  <a:cubicBezTo>
                    <a:pt x="746845" y="0"/>
                    <a:pt x="769476" y="9374"/>
                    <a:pt x="786162" y="26060"/>
                  </a:cubicBezTo>
                  <a:cubicBezTo>
                    <a:pt x="802848" y="42746"/>
                    <a:pt x="812222" y="65377"/>
                    <a:pt x="812222" y="88974"/>
                  </a:cubicBezTo>
                  <a:lnTo>
                    <a:pt x="812222" y="88974"/>
                  </a:lnTo>
                  <a:cubicBezTo>
                    <a:pt x="812222" y="112571"/>
                    <a:pt x="802848" y="135202"/>
                    <a:pt x="786162" y="151888"/>
                  </a:cubicBezTo>
                  <a:cubicBezTo>
                    <a:pt x="769476" y="168574"/>
                    <a:pt x="746845" y="177948"/>
                    <a:pt x="723248" y="177948"/>
                  </a:cubicBezTo>
                  <a:lnTo>
                    <a:pt x="88974" y="177948"/>
                  </a:lnTo>
                  <a:cubicBezTo>
                    <a:pt x="65377" y="177948"/>
                    <a:pt x="42746" y="168574"/>
                    <a:pt x="26060" y="151888"/>
                  </a:cubicBezTo>
                  <a:cubicBezTo>
                    <a:pt x="9374" y="135202"/>
                    <a:pt x="0" y="112571"/>
                    <a:pt x="0" y="88974"/>
                  </a:cubicBezTo>
                  <a:lnTo>
                    <a:pt x="0" y="88974"/>
                  </a:lnTo>
                  <a:cubicBezTo>
                    <a:pt x="0" y="65377"/>
                    <a:pt x="9374" y="42746"/>
                    <a:pt x="26060" y="26060"/>
                  </a:cubicBezTo>
                  <a:cubicBezTo>
                    <a:pt x="42746" y="9374"/>
                    <a:pt x="65377" y="0"/>
                    <a:pt x="88974" y="0"/>
                  </a:cubicBezTo>
                  <a:close/>
                </a:path>
              </a:pathLst>
            </a:custGeom>
            <a:solidFill>
              <a:srgbClr val="B40000"/>
            </a:solidFill>
          </p:spPr>
        </p:sp>
        <p:sp>
          <p:nvSpPr>
            <p:cNvPr name="TextBox 21" id="21"/>
            <p:cNvSpPr txBox="true"/>
            <p:nvPr/>
          </p:nvSpPr>
          <p:spPr>
            <a:xfrm>
              <a:off x="0" y="-66675"/>
              <a:ext cx="812222" cy="24462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81"/>
                </a:lnSpc>
              </a:pPr>
              <a:r>
                <a:rPr lang="en-US" sz="2201">
                  <a:solidFill>
                    <a:srgbClr val="FFFFFF"/>
                  </a:solidFill>
                  <a:latin typeface="Lastica 2 Bold"/>
                </a:rPr>
                <a:t>9:15 TO 9:45</a:t>
              </a:r>
            </a:p>
          </p:txBody>
        </p:sp>
      </p:grpSp>
      <p:grpSp>
        <p:nvGrpSpPr>
          <p:cNvPr name="Group 22" id="22"/>
          <p:cNvGrpSpPr/>
          <p:nvPr/>
        </p:nvGrpSpPr>
        <p:grpSpPr>
          <a:xfrm rot="0">
            <a:off x="3834812" y="3626465"/>
            <a:ext cx="2979290" cy="675646"/>
            <a:chOff x="0" y="0"/>
            <a:chExt cx="784669" cy="177948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784669" cy="177948"/>
            </a:xfrm>
            <a:custGeom>
              <a:avLst/>
              <a:gdLst/>
              <a:ahLst/>
              <a:cxnLst/>
              <a:rect r="r" b="b" t="t" l="l"/>
              <a:pathLst>
                <a:path h="177948" w="784669">
                  <a:moveTo>
                    <a:pt x="88974" y="0"/>
                  </a:moveTo>
                  <a:lnTo>
                    <a:pt x="695695" y="0"/>
                  </a:lnTo>
                  <a:cubicBezTo>
                    <a:pt x="719293" y="0"/>
                    <a:pt x="741923" y="9374"/>
                    <a:pt x="758609" y="26060"/>
                  </a:cubicBezTo>
                  <a:cubicBezTo>
                    <a:pt x="775295" y="42746"/>
                    <a:pt x="784669" y="65377"/>
                    <a:pt x="784669" y="88974"/>
                  </a:cubicBezTo>
                  <a:lnTo>
                    <a:pt x="784669" y="88974"/>
                  </a:lnTo>
                  <a:cubicBezTo>
                    <a:pt x="784669" y="112571"/>
                    <a:pt x="775295" y="135202"/>
                    <a:pt x="758609" y="151888"/>
                  </a:cubicBezTo>
                  <a:cubicBezTo>
                    <a:pt x="741923" y="168574"/>
                    <a:pt x="719293" y="177948"/>
                    <a:pt x="695695" y="177948"/>
                  </a:cubicBezTo>
                  <a:lnTo>
                    <a:pt x="88974" y="177948"/>
                  </a:lnTo>
                  <a:cubicBezTo>
                    <a:pt x="65377" y="177948"/>
                    <a:pt x="42746" y="168574"/>
                    <a:pt x="26060" y="151888"/>
                  </a:cubicBezTo>
                  <a:cubicBezTo>
                    <a:pt x="9374" y="135202"/>
                    <a:pt x="0" y="112571"/>
                    <a:pt x="0" y="88974"/>
                  </a:cubicBezTo>
                  <a:lnTo>
                    <a:pt x="0" y="88974"/>
                  </a:lnTo>
                  <a:cubicBezTo>
                    <a:pt x="0" y="65377"/>
                    <a:pt x="9374" y="42746"/>
                    <a:pt x="26060" y="26060"/>
                  </a:cubicBezTo>
                  <a:cubicBezTo>
                    <a:pt x="42746" y="9374"/>
                    <a:pt x="65377" y="0"/>
                    <a:pt x="88974" y="0"/>
                  </a:cubicBezTo>
                  <a:close/>
                </a:path>
              </a:pathLst>
            </a:custGeom>
            <a:solidFill>
              <a:srgbClr val="FF3131"/>
            </a:solidFill>
          </p:spPr>
        </p:sp>
        <p:sp>
          <p:nvSpPr>
            <p:cNvPr name="TextBox 24" id="24"/>
            <p:cNvSpPr txBox="true"/>
            <p:nvPr/>
          </p:nvSpPr>
          <p:spPr>
            <a:xfrm>
              <a:off x="0" y="-66675"/>
              <a:ext cx="784669" cy="24462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81"/>
                </a:lnSpc>
              </a:pPr>
              <a:r>
                <a:rPr lang="en-US" sz="2201">
                  <a:solidFill>
                    <a:srgbClr val="FFFFFF"/>
                  </a:solidFill>
                  <a:latin typeface="Lastica 2 Bold"/>
                </a:rPr>
                <a:t>ICE BREAKER</a:t>
              </a: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417390" y="4378311"/>
            <a:ext cx="3083905" cy="675646"/>
            <a:chOff x="0" y="0"/>
            <a:chExt cx="812222" cy="177948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812222" cy="177948"/>
            </a:xfrm>
            <a:custGeom>
              <a:avLst/>
              <a:gdLst/>
              <a:ahLst/>
              <a:cxnLst/>
              <a:rect r="r" b="b" t="t" l="l"/>
              <a:pathLst>
                <a:path h="177948" w="812222">
                  <a:moveTo>
                    <a:pt x="88974" y="0"/>
                  </a:moveTo>
                  <a:lnTo>
                    <a:pt x="723248" y="0"/>
                  </a:lnTo>
                  <a:cubicBezTo>
                    <a:pt x="746845" y="0"/>
                    <a:pt x="769476" y="9374"/>
                    <a:pt x="786162" y="26060"/>
                  </a:cubicBezTo>
                  <a:cubicBezTo>
                    <a:pt x="802848" y="42746"/>
                    <a:pt x="812222" y="65377"/>
                    <a:pt x="812222" y="88974"/>
                  </a:cubicBezTo>
                  <a:lnTo>
                    <a:pt x="812222" y="88974"/>
                  </a:lnTo>
                  <a:cubicBezTo>
                    <a:pt x="812222" y="112571"/>
                    <a:pt x="802848" y="135202"/>
                    <a:pt x="786162" y="151888"/>
                  </a:cubicBezTo>
                  <a:cubicBezTo>
                    <a:pt x="769476" y="168574"/>
                    <a:pt x="746845" y="177948"/>
                    <a:pt x="723248" y="177948"/>
                  </a:cubicBezTo>
                  <a:lnTo>
                    <a:pt x="88974" y="177948"/>
                  </a:lnTo>
                  <a:cubicBezTo>
                    <a:pt x="65377" y="177948"/>
                    <a:pt x="42746" y="168574"/>
                    <a:pt x="26060" y="151888"/>
                  </a:cubicBezTo>
                  <a:cubicBezTo>
                    <a:pt x="9374" y="135202"/>
                    <a:pt x="0" y="112571"/>
                    <a:pt x="0" y="88974"/>
                  </a:cubicBezTo>
                  <a:lnTo>
                    <a:pt x="0" y="88974"/>
                  </a:lnTo>
                  <a:cubicBezTo>
                    <a:pt x="0" y="65377"/>
                    <a:pt x="9374" y="42746"/>
                    <a:pt x="26060" y="26060"/>
                  </a:cubicBezTo>
                  <a:cubicBezTo>
                    <a:pt x="42746" y="9374"/>
                    <a:pt x="65377" y="0"/>
                    <a:pt x="88974" y="0"/>
                  </a:cubicBezTo>
                  <a:close/>
                </a:path>
              </a:pathLst>
            </a:custGeom>
            <a:solidFill>
              <a:srgbClr val="B40000"/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66675"/>
              <a:ext cx="812222" cy="24462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81"/>
                </a:lnSpc>
              </a:pPr>
              <a:r>
                <a:rPr lang="en-US" sz="2201">
                  <a:solidFill>
                    <a:srgbClr val="FFFFFF"/>
                  </a:solidFill>
                  <a:latin typeface="Lastica 2 Bold"/>
                </a:rPr>
                <a:t>10:00 TO 11:00</a:t>
              </a:r>
            </a:p>
          </p:txBody>
        </p:sp>
      </p:grpSp>
      <p:grpSp>
        <p:nvGrpSpPr>
          <p:cNvPr name="Group 28" id="28"/>
          <p:cNvGrpSpPr/>
          <p:nvPr/>
        </p:nvGrpSpPr>
        <p:grpSpPr>
          <a:xfrm rot="0">
            <a:off x="3834812" y="4378311"/>
            <a:ext cx="2979290" cy="675646"/>
            <a:chOff x="0" y="0"/>
            <a:chExt cx="784669" cy="177948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784669" cy="177948"/>
            </a:xfrm>
            <a:custGeom>
              <a:avLst/>
              <a:gdLst/>
              <a:ahLst/>
              <a:cxnLst/>
              <a:rect r="r" b="b" t="t" l="l"/>
              <a:pathLst>
                <a:path h="177948" w="784669">
                  <a:moveTo>
                    <a:pt x="88974" y="0"/>
                  </a:moveTo>
                  <a:lnTo>
                    <a:pt x="695695" y="0"/>
                  </a:lnTo>
                  <a:cubicBezTo>
                    <a:pt x="719293" y="0"/>
                    <a:pt x="741923" y="9374"/>
                    <a:pt x="758609" y="26060"/>
                  </a:cubicBezTo>
                  <a:cubicBezTo>
                    <a:pt x="775295" y="42746"/>
                    <a:pt x="784669" y="65377"/>
                    <a:pt x="784669" y="88974"/>
                  </a:cubicBezTo>
                  <a:lnTo>
                    <a:pt x="784669" y="88974"/>
                  </a:lnTo>
                  <a:cubicBezTo>
                    <a:pt x="784669" y="112571"/>
                    <a:pt x="775295" y="135202"/>
                    <a:pt x="758609" y="151888"/>
                  </a:cubicBezTo>
                  <a:cubicBezTo>
                    <a:pt x="741923" y="168574"/>
                    <a:pt x="719293" y="177948"/>
                    <a:pt x="695695" y="177948"/>
                  </a:cubicBezTo>
                  <a:lnTo>
                    <a:pt x="88974" y="177948"/>
                  </a:lnTo>
                  <a:cubicBezTo>
                    <a:pt x="65377" y="177948"/>
                    <a:pt x="42746" y="168574"/>
                    <a:pt x="26060" y="151888"/>
                  </a:cubicBezTo>
                  <a:cubicBezTo>
                    <a:pt x="9374" y="135202"/>
                    <a:pt x="0" y="112571"/>
                    <a:pt x="0" y="88974"/>
                  </a:cubicBezTo>
                  <a:lnTo>
                    <a:pt x="0" y="88974"/>
                  </a:lnTo>
                  <a:cubicBezTo>
                    <a:pt x="0" y="65377"/>
                    <a:pt x="9374" y="42746"/>
                    <a:pt x="26060" y="26060"/>
                  </a:cubicBezTo>
                  <a:cubicBezTo>
                    <a:pt x="42746" y="9374"/>
                    <a:pt x="65377" y="0"/>
                    <a:pt x="88974" y="0"/>
                  </a:cubicBezTo>
                  <a:close/>
                </a:path>
              </a:pathLst>
            </a:custGeom>
            <a:solidFill>
              <a:srgbClr val="9B272C"/>
            </a:solidFill>
          </p:spPr>
        </p:sp>
        <p:sp>
          <p:nvSpPr>
            <p:cNvPr name="TextBox 30" id="30"/>
            <p:cNvSpPr txBox="true"/>
            <p:nvPr/>
          </p:nvSpPr>
          <p:spPr>
            <a:xfrm>
              <a:off x="0" y="-66675"/>
              <a:ext cx="784669" cy="24462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81"/>
                </a:lnSpc>
              </a:pPr>
              <a:r>
                <a:rPr lang="en-US" sz="2201">
                  <a:solidFill>
                    <a:srgbClr val="FFFFFF"/>
                  </a:solidFill>
                  <a:latin typeface="Lastica 2 Bold"/>
                </a:rPr>
                <a:t>BLIND CODING</a:t>
              </a:r>
            </a:p>
          </p:txBody>
        </p:sp>
      </p:grpSp>
      <p:grpSp>
        <p:nvGrpSpPr>
          <p:cNvPr name="Group 31" id="31"/>
          <p:cNvGrpSpPr/>
          <p:nvPr/>
        </p:nvGrpSpPr>
        <p:grpSpPr>
          <a:xfrm rot="0">
            <a:off x="7147477" y="4378311"/>
            <a:ext cx="4248168" cy="675646"/>
            <a:chOff x="0" y="0"/>
            <a:chExt cx="1118859" cy="177948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0" y="0"/>
              <a:ext cx="1118859" cy="177948"/>
            </a:xfrm>
            <a:custGeom>
              <a:avLst/>
              <a:gdLst/>
              <a:ahLst/>
              <a:cxnLst/>
              <a:rect r="r" b="b" t="t" l="l"/>
              <a:pathLst>
                <a:path h="177948" w="1118859">
                  <a:moveTo>
                    <a:pt x="88974" y="0"/>
                  </a:moveTo>
                  <a:lnTo>
                    <a:pt x="1029885" y="0"/>
                  </a:lnTo>
                  <a:cubicBezTo>
                    <a:pt x="1053482" y="0"/>
                    <a:pt x="1076113" y="9374"/>
                    <a:pt x="1092799" y="26060"/>
                  </a:cubicBezTo>
                  <a:cubicBezTo>
                    <a:pt x="1109485" y="42746"/>
                    <a:pt x="1118859" y="65377"/>
                    <a:pt x="1118859" y="88974"/>
                  </a:cubicBezTo>
                  <a:lnTo>
                    <a:pt x="1118859" y="88974"/>
                  </a:lnTo>
                  <a:cubicBezTo>
                    <a:pt x="1118859" y="112571"/>
                    <a:pt x="1109485" y="135202"/>
                    <a:pt x="1092799" y="151888"/>
                  </a:cubicBezTo>
                  <a:cubicBezTo>
                    <a:pt x="1076113" y="168574"/>
                    <a:pt x="1053482" y="177948"/>
                    <a:pt x="1029885" y="177948"/>
                  </a:cubicBezTo>
                  <a:lnTo>
                    <a:pt x="88974" y="177948"/>
                  </a:lnTo>
                  <a:cubicBezTo>
                    <a:pt x="65377" y="177948"/>
                    <a:pt x="42746" y="168574"/>
                    <a:pt x="26060" y="151888"/>
                  </a:cubicBezTo>
                  <a:cubicBezTo>
                    <a:pt x="9374" y="135202"/>
                    <a:pt x="0" y="112571"/>
                    <a:pt x="0" y="88974"/>
                  </a:cubicBezTo>
                  <a:lnTo>
                    <a:pt x="0" y="88974"/>
                  </a:lnTo>
                  <a:cubicBezTo>
                    <a:pt x="0" y="65377"/>
                    <a:pt x="9374" y="42746"/>
                    <a:pt x="26060" y="26060"/>
                  </a:cubicBezTo>
                  <a:cubicBezTo>
                    <a:pt x="42746" y="9374"/>
                    <a:pt x="65377" y="0"/>
                    <a:pt x="88974" y="0"/>
                  </a:cubicBezTo>
                  <a:close/>
                </a:path>
              </a:pathLst>
            </a:custGeom>
            <a:solidFill>
              <a:srgbClr val="9B272C"/>
            </a:solidFill>
          </p:spPr>
        </p:sp>
        <p:sp>
          <p:nvSpPr>
            <p:cNvPr name="TextBox 33" id="33"/>
            <p:cNvSpPr txBox="true"/>
            <p:nvPr/>
          </p:nvSpPr>
          <p:spPr>
            <a:xfrm>
              <a:off x="0" y="-66675"/>
              <a:ext cx="1118859" cy="24462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81"/>
                </a:lnSpc>
              </a:pPr>
              <a:r>
                <a:rPr lang="en-US" sz="2201">
                  <a:solidFill>
                    <a:srgbClr val="FFFFFF"/>
                  </a:solidFill>
                  <a:latin typeface="Lastica 2 Bold"/>
                </a:rPr>
                <a:t>TUG OF WAR</a:t>
              </a:r>
            </a:p>
          </p:txBody>
        </p:sp>
      </p:grpSp>
      <p:grpSp>
        <p:nvGrpSpPr>
          <p:cNvPr name="Group 34" id="34"/>
          <p:cNvGrpSpPr/>
          <p:nvPr/>
        </p:nvGrpSpPr>
        <p:grpSpPr>
          <a:xfrm rot="0">
            <a:off x="417390" y="5143500"/>
            <a:ext cx="3083905" cy="675646"/>
            <a:chOff x="0" y="0"/>
            <a:chExt cx="812222" cy="177948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812222" cy="177948"/>
            </a:xfrm>
            <a:custGeom>
              <a:avLst/>
              <a:gdLst/>
              <a:ahLst/>
              <a:cxnLst/>
              <a:rect r="r" b="b" t="t" l="l"/>
              <a:pathLst>
                <a:path h="177948" w="812222">
                  <a:moveTo>
                    <a:pt x="88974" y="0"/>
                  </a:moveTo>
                  <a:lnTo>
                    <a:pt x="723248" y="0"/>
                  </a:lnTo>
                  <a:cubicBezTo>
                    <a:pt x="746845" y="0"/>
                    <a:pt x="769476" y="9374"/>
                    <a:pt x="786162" y="26060"/>
                  </a:cubicBezTo>
                  <a:cubicBezTo>
                    <a:pt x="802848" y="42746"/>
                    <a:pt x="812222" y="65377"/>
                    <a:pt x="812222" y="88974"/>
                  </a:cubicBezTo>
                  <a:lnTo>
                    <a:pt x="812222" y="88974"/>
                  </a:lnTo>
                  <a:cubicBezTo>
                    <a:pt x="812222" y="112571"/>
                    <a:pt x="802848" y="135202"/>
                    <a:pt x="786162" y="151888"/>
                  </a:cubicBezTo>
                  <a:cubicBezTo>
                    <a:pt x="769476" y="168574"/>
                    <a:pt x="746845" y="177948"/>
                    <a:pt x="723248" y="177948"/>
                  </a:cubicBezTo>
                  <a:lnTo>
                    <a:pt x="88974" y="177948"/>
                  </a:lnTo>
                  <a:cubicBezTo>
                    <a:pt x="65377" y="177948"/>
                    <a:pt x="42746" y="168574"/>
                    <a:pt x="26060" y="151888"/>
                  </a:cubicBezTo>
                  <a:cubicBezTo>
                    <a:pt x="9374" y="135202"/>
                    <a:pt x="0" y="112571"/>
                    <a:pt x="0" y="88974"/>
                  </a:cubicBezTo>
                  <a:lnTo>
                    <a:pt x="0" y="88974"/>
                  </a:lnTo>
                  <a:cubicBezTo>
                    <a:pt x="0" y="65377"/>
                    <a:pt x="9374" y="42746"/>
                    <a:pt x="26060" y="26060"/>
                  </a:cubicBezTo>
                  <a:cubicBezTo>
                    <a:pt x="42746" y="9374"/>
                    <a:pt x="65377" y="0"/>
                    <a:pt x="88974" y="0"/>
                  </a:cubicBezTo>
                  <a:close/>
                </a:path>
              </a:pathLst>
            </a:custGeom>
            <a:solidFill>
              <a:srgbClr val="B40000"/>
            </a:solidFill>
          </p:spPr>
        </p:sp>
        <p:sp>
          <p:nvSpPr>
            <p:cNvPr name="TextBox 36" id="36"/>
            <p:cNvSpPr txBox="true"/>
            <p:nvPr/>
          </p:nvSpPr>
          <p:spPr>
            <a:xfrm>
              <a:off x="0" y="-66675"/>
              <a:ext cx="812222" cy="24462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81"/>
                </a:lnSpc>
              </a:pPr>
              <a:r>
                <a:rPr lang="en-US" sz="2201">
                  <a:solidFill>
                    <a:srgbClr val="FFFFFF"/>
                  </a:solidFill>
                  <a:latin typeface="Lastica 2 Bold"/>
                </a:rPr>
                <a:t>11:00 TO 12:00</a:t>
              </a:r>
            </a:p>
          </p:txBody>
        </p:sp>
      </p:grpSp>
      <p:grpSp>
        <p:nvGrpSpPr>
          <p:cNvPr name="Group 37" id="37"/>
          <p:cNvGrpSpPr/>
          <p:nvPr/>
        </p:nvGrpSpPr>
        <p:grpSpPr>
          <a:xfrm rot="0">
            <a:off x="3834812" y="5143500"/>
            <a:ext cx="2979290" cy="675646"/>
            <a:chOff x="0" y="0"/>
            <a:chExt cx="784669" cy="177948"/>
          </a:xfrm>
        </p:grpSpPr>
        <p:sp>
          <p:nvSpPr>
            <p:cNvPr name="Freeform 38" id="38"/>
            <p:cNvSpPr/>
            <p:nvPr/>
          </p:nvSpPr>
          <p:spPr>
            <a:xfrm flipH="false" flipV="false" rot="0">
              <a:off x="0" y="0"/>
              <a:ext cx="784669" cy="177948"/>
            </a:xfrm>
            <a:custGeom>
              <a:avLst/>
              <a:gdLst/>
              <a:ahLst/>
              <a:cxnLst/>
              <a:rect r="r" b="b" t="t" l="l"/>
              <a:pathLst>
                <a:path h="177948" w="784669">
                  <a:moveTo>
                    <a:pt x="88974" y="0"/>
                  </a:moveTo>
                  <a:lnTo>
                    <a:pt x="695695" y="0"/>
                  </a:lnTo>
                  <a:cubicBezTo>
                    <a:pt x="719293" y="0"/>
                    <a:pt x="741923" y="9374"/>
                    <a:pt x="758609" y="26060"/>
                  </a:cubicBezTo>
                  <a:cubicBezTo>
                    <a:pt x="775295" y="42746"/>
                    <a:pt x="784669" y="65377"/>
                    <a:pt x="784669" y="88974"/>
                  </a:cubicBezTo>
                  <a:lnTo>
                    <a:pt x="784669" y="88974"/>
                  </a:lnTo>
                  <a:cubicBezTo>
                    <a:pt x="784669" y="112571"/>
                    <a:pt x="775295" y="135202"/>
                    <a:pt x="758609" y="151888"/>
                  </a:cubicBezTo>
                  <a:cubicBezTo>
                    <a:pt x="741923" y="168574"/>
                    <a:pt x="719293" y="177948"/>
                    <a:pt x="695695" y="177948"/>
                  </a:cubicBezTo>
                  <a:lnTo>
                    <a:pt x="88974" y="177948"/>
                  </a:lnTo>
                  <a:cubicBezTo>
                    <a:pt x="65377" y="177948"/>
                    <a:pt x="42746" y="168574"/>
                    <a:pt x="26060" y="151888"/>
                  </a:cubicBezTo>
                  <a:cubicBezTo>
                    <a:pt x="9374" y="135202"/>
                    <a:pt x="0" y="112571"/>
                    <a:pt x="0" y="88974"/>
                  </a:cubicBezTo>
                  <a:lnTo>
                    <a:pt x="0" y="88974"/>
                  </a:lnTo>
                  <a:cubicBezTo>
                    <a:pt x="0" y="65377"/>
                    <a:pt x="9374" y="42746"/>
                    <a:pt x="26060" y="26060"/>
                  </a:cubicBezTo>
                  <a:cubicBezTo>
                    <a:pt x="42746" y="9374"/>
                    <a:pt x="65377" y="0"/>
                    <a:pt x="88974" y="0"/>
                  </a:cubicBezTo>
                  <a:close/>
                </a:path>
              </a:pathLst>
            </a:custGeom>
            <a:solidFill>
              <a:srgbClr val="9B272C"/>
            </a:solidFill>
          </p:spPr>
        </p:sp>
        <p:sp>
          <p:nvSpPr>
            <p:cNvPr name="TextBox 39" id="39"/>
            <p:cNvSpPr txBox="true"/>
            <p:nvPr/>
          </p:nvSpPr>
          <p:spPr>
            <a:xfrm>
              <a:off x="0" y="-66675"/>
              <a:ext cx="784669" cy="24462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81"/>
                </a:lnSpc>
              </a:pPr>
              <a:r>
                <a:rPr lang="en-US" sz="2201">
                  <a:solidFill>
                    <a:srgbClr val="FFFFFF"/>
                  </a:solidFill>
                  <a:latin typeface="Lastica 2 Bold"/>
                </a:rPr>
                <a:t>CODE HUNT</a:t>
              </a:r>
            </a:p>
          </p:txBody>
        </p:sp>
      </p:grpSp>
      <p:grpSp>
        <p:nvGrpSpPr>
          <p:cNvPr name="Group 40" id="40"/>
          <p:cNvGrpSpPr/>
          <p:nvPr/>
        </p:nvGrpSpPr>
        <p:grpSpPr>
          <a:xfrm rot="0">
            <a:off x="7147477" y="5143500"/>
            <a:ext cx="4248168" cy="675646"/>
            <a:chOff x="0" y="0"/>
            <a:chExt cx="1118859" cy="177948"/>
          </a:xfrm>
        </p:grpSpPr>
        <p:sp>
          <p:nvSpPr>
            <p:cNvPr name="Freeform 41" id="41"/>
            <p:cNvSpPr/>
            <p:nvPr/>
          </p:nvSpPr>
          <p:spPr>
            <a:xfrm flipH="false" flipV="false" rot="0">
              <a:off x="0" y="0"/>
              <a:ext cx="1118859" cy="177948"/>
            </a:xfrm>
            <a:custGeom>
              <a:avLst/>
              <a:gdLst/>
              <a:ahLst/>
              <a:cxnLst/>
              <a:rect r="r" b="b" t="t" l="l"/>
              <a:pathLst>
                <a:path h="177948" w="1118859">
                  <a:moveTo>
                    <a:pt x="88974" y="0"/>
                  </a:moveTo>
                  <a:lnTo>
                    <a:pt x="1029885" y="0"/>
                  </a:lnTo>
                  <a:cubicBezTo>
                    <a:pt x="1053482" y="0"/>
                    <a:pt x="1076113" y="9374"/>
                    <a:pt x="1092799" y="26060"/>
                  </a:cubicBezTo>
                  <a:cubicBezTo>
                    <a:pt x="1109485" y="42746"/>
                    <a:pt x="1118859" y="65377"/>
                    <a:pt x="1118859" y="88974"/>
                  </a:cubicBezTo>
                  <a:lnTo>
                    <a:pt x="1118859" y="88974"/>
                  </a:lnTo>
                  <a:cubicBezTo>
                    <a:pt x="1118859" y="112571"/>
                    <a:pt x="1109485" y="135202"/>
                    <a:pt x="1092799" y="151888"/>
                  </a:cubicBezTo>
                  <a:cubicBezTo>
                    <a:pt x="1076113" y="168574"/>
                    <a:pt x="1053482" y="177948"/>
                    <a:pt x="1029885" y="177948"/>
                  </a:cubicBezTo>
                  <a:lnTo>
                    <a:pt x="88974" y="177948"/>
                  </a:lnTo>
                  <a:cubicBezTo>
                    <a:pt x="65377" y="177948"/>
                    <a:pt x="42746" y="168574"/>
                    <a:pt x="26060" y="151888"/>
                  </a:cubicBezTo>
                  <a:cubicBezTo>
                    <a:pt x="9374" y="135202"/>
                    <a:pt x="0" y="112571"/>
                    <a:pt x="0" y="88974"/>
                  </a:cubicBezTo>
                  <a:lnTo>
                    <a:pt x="0" y="88974"/>
                  </a:lnTo>
                  <a:cubicBezTo>
                    <a:pt x="0" y="65377"/>
                    <a:pt x="9374" y="42746"/>
                    <a:pt x="26060" y="26060"/>
                  </a:cubicBezTo>
                  <a:cubicBezTo>
                    <a:pt x="42746" y="9374"/>
                    <a:pt x="65377" y="0"/>
                    <a:pt x="88974" y="0"/>
                  </a:cubicBezTo>
                  <a:close/>
                </a:path>
              </a:pathLst>
            </a:custGeom>
            <a:solidFill>
              <a:srgbClr val="FF3131"/>
            </a:solidFill>
          </p:spPr>
        </p:sp>
        <p:sp>
          <p:nvSpPr>
            <p:cNvPr name="TextBox 42" id="42"/>
            <p:cNvSpPr txBox="true"/>
            <p:nvPr/>
          </p:nvSpPr>
          <p:spPr>
            <a:xfrm>
              <a:off x="0" y="-66675"/>
              <a:ext cx="1118859" cy="24462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81"/>
                </a:lnSpc>
              </a:pPr>
              <a:r>
                <a:rPr lang="en-US" sz="2201">
                  <a:solidFill>
                    <a:srgbClr val="FFFFFF"/>
                  </a:solidFill>
                  <a:latin typeface="Lastica 2 Bold"/>
                </a:rPr>
                <a:t>RHYTHMIC PAIR</a:t>
              </a:r>
            </a:p>
          </p:txBody>
        </p:sp>
      </p:grpSp>
      <p:grpSp>
        <p:nvGrpSpPr>
          <p:cNvPr name="Group 43" id="43"/>
          <p:cNvGrpSpPr/>
          <p:nvPr/>
        </p:nvGrpSpPr>
        <p:grpSpPr>
          <a:xfrm rot="0">
            <a:off x="417390" y="5904871"/>
            <a:ext cx="3083905" cy="675646"/>
            <a:chOff x="0" y="0"/>
            <a:chExt cx="812222" cy="177948"/>
          </a:xfrm>
        </p:grpSpPr>
        <p:sp>
          <p:nvSpPr>
            <p:cNvPr name="Freeform 44" id="44"/>
            <p:cNvSpPr/>
            <p:nvPr/>
          </p:nvSpPr>
          <p:spPr>
            <a:xfrm flipH="false" flipV="false" rot="0">
              <a:off x="0" y="0"/>
              <a:ext cx="812222" cy="177948"/>
            </a:xfrm>
            <a:custGeom>
              <a:avLst/>
              <a:gdLst/>
              <a:ahLst/>
              <a:cxnLst/>
              <a:rect r="r" b="b" t="t" l="l"/>
              <a:pathLst>
                <a:path h="177948" w="812222">
                  <a:moveTo>
                    <a:pt x="88974" y="0"/>
                  </a:moveTo>
                  <a:lnTo>
                    <a:pt x="723248" y="0"/>
                  </a:lnTo>
                  <a:cubicBezTo>
                    <a:pt x="746845" y="0"/>
                    <a:pt x="769476" y="9374"/>
                    <a:pt x="786162" y="26060"/>
                  </a:cubicBezTo>
                  <a:cubicBezTo>
                    <a:pt x="802848" y="42746"/>
                    <a:pt x="812222" y="65377"/>
                    <a:pt x="812222" y="88974"/>
                  </a:cubicBezTo>
                  <a:lnTo>
                    <a:pt x="812222" y="88974"/>
                  </a:lnTo>
                  <a:cubicBezTo>
                    <a:pt x="812222" y="112571"/>
                    <a:pt x="802848" y="135202"/>
                    <a:pt x="786162" y="151888"/>
                  </a:cubicBezTo>
                  <a:cubicBezTo>
                    <a:pt x="769476" y="168574"/>
                    <a:pt x="746845" y="177948"/>
                    <a:pt x="723248" y="177948"/>
                  </a:cubicBezTo>
                  <a:lnTo>
                    <a:pt x="88974" y="177948"/>
                  </a:lnTo>
                  <a:cubicBezTo>
                    <a:pt x="65377" y="177948"/>
                    <a:pt x="42746" y="168574"/>
                    <a:pt x="26060" y="151888"/>
                  </a:cubicBezTo>
                  <a:cubicBezTo>
                    <a:pt x="9374" y="135202"/>
                    <a:pt x="0" y="112571"/>
                    <a:pt x="0" y="88974"/>
                  </a:cubicBezTo>
                  <a:lnTo>
                    <a:pt x="0" y="88974"/>
                  </a:lnTo>
                  <a:cubicBezTo>
                    <a:pt x="0" y="65377"/>
                    <a:pt x="9374" y="42746"/>
                    <a:pt x="26060" y="26060"/>
                  </a:cubicBezTo>
                  <a:cubicBezTo>
                    <a:pt x="42746" y="9374"/>
                    <a:pt x="65377" y="0"/>
                    <a:pt x="88974" y="0"/>
                  </a:cubicBezTo>
                  <a:close/>
                </a:path>
              </a:pathLst>
            </a:custGeom>
            <a:solidFill>
              <a:srgbClr val="B40000"/>
            </a:solidFill>
          </p:spPr>
        </p:sp>
        <p:sp>
          <p:nvSpPr>
            <p:cNvPr name="TextBox 45" id="45"/>
            <p:cNvSpPr txBox="true"/>
            <p:nvPr/>
          </p:nvSpPr>
          <p:spPr>
            <a:xfrm>
              <a:off x="0" y="-66675"/>
              <a:ext cx="812222" cy="24462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81"/>
                </a:lnSpc>
              </a:pPr>
              <a:r>
                <a:rPr lang="en-US" sz="2201">
                  <a:solidFill>
                    <a:srgbClr val="FFFFFF"/>
                  </a:solidFill>
                  <a:latin typeface="Lastica 2 Bold"/>
                </a:rPr>
                <a:t>12:00 TO 1:00</a:t>
              </a:r>
            </a:p>
          </p:txBody>
        </p:sp>
      </p:grpSp>
      <p:grpSp>
        <p:nvGrpSpPr>
          <p:cNvPr name="Group 46" id="46"/>
          <p:cNvGrpSpPr/>
          <p:nvPr/>
        </p:nvGrpSpPr>
        <p:grpSpPr>
          <a:xfrm rot="0">
            <a:off x="3834812" y="5904871"/>
            <a:ext cx="2979290" cy="675646"/>
            <a:chOff x="0" y="0"/>
            <a:chExt cx="784669" cy="177948"/>
          </a:xfrm>
        </p:grpSpPr>
        <p:sp>
          <p:nvSpPr>
            <p:cNvPr name="Freeform 47" id="47"/>
            <p:cNvSpPr/>
            <p:nvPr/>
          </p:nvSpPr>
          <p:spPr>
            <a:xfrm flipH="false" flipV="false" rot="0">
              <a:off x="0" y="0"/>
              <a:ext cx="784669" cy="177948"/>
            </a:xfrm>
            <a:custGeom>
              <a:avLst/>
              <a:gdLst/>
              <a:ahLst/>
              <a:cxnLst/>
              <a:rect r="r" b="b" t="t" l="l"/>
              <a:pathLst>
                <a:path h="177948" w="784669">
                  <a:moveTo>
                    <a:pt x="88974" y="0"/>
                  </a:moveTo>
                  <a:lnTo>
                    <a:pt x="695695" y="0"/>
                  </a:lnTo>
                  <a:cubicBezTo>
                    <a:pt x="719293" y="0"/>
                    <a:pt x="741923" y="9374"/>
                    <a:pt x="758609" y="26060"/>
                  </a:cubicBezTo>
                  <a:cubicBezTo>
                    <a:pt x="775295" y="42746"/>
                    <a:pt x="784669" y="65377"/>
                    <a:pt x="784669" y="88974"/>
                  </a:cubicBezTo>
                  <a:lnTo>
                    <a:pt x="784669" y="88974"/>
                  </a:lnTo>
                  <a:cubicBezTo>
                    <a:pt x="784669" y="112571"/>
                    <a:pt x="775295" y="135202"/>
                    <a:pt x="758609" y="151888"/>
                  </a:cubicBezTo>
                  <a:cubicBezTo>
                    <a:pt x="741923" y="168574"/>
                    <a:pt x="719293" y="177948"/>
                    <a:pt x="695695" y="177948"/>
                  </a:cubicBezTo>
                  <a:lnTo>
                    <a:pt x="88974" y="177948"/>
                  </a:lnTo>
                  <a:cubicBezTo>
                    <a:pt x="65377" y="177948"/>
                    <a:pt x="42746" y="168574"/>
                    <a:pt x="26060" y="151888"/>
                  </a:cubicBezTo>
                  <a:cubicBezTo>
                    <a:pt x="9374" y="135202"/>
                    <a:pt x="0" y="112571"/>
                    <a:pt x="0" y="88974"/>
                  </a:cubicBezTo>
                  <a:lnTo>
                    <a:pt x="0" y="88974"/>
                  </a:lnTo>
                  <a:cubicBezTo>
                    <a:pt x="0" y="65377"/>
                    <a:pt x="9374" y="42746"/>
                    <a:pt x="26060" y="26060"/>
                  </a:cubicBezTo>
                  <a:cubicBezTo>
                    <a:pt x="42746" y="9374"/>
                    <a:pt x="65377" y="0"/>
                    <a:pt x="88974" y="0"/>
                  </a:cubicBezTo>
                  <a:close/>
                </a:path>
              </a:pathLst>
            </a:custGeom>
            <a:solidFill>
              <a:srgbClr val="9B272C"/>
            </a:solidFill>
          </p:spPr>
        </p:sp>
        <p:sp>
          <p:nvSpPr>
            <p:cNvPr name="TextBox 48" id="48"/>
            <p:cNvSpPr txBox="true"/>
            <p:nvPr/>
          </p:nvSpPr>
          <p:spPr>
            <a:xfrm>
              <a:off x="0" y="-66675"/>
              <a:ext cx="784669" cy="24462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81"/>
                </a:lnSpc>
              </a:pPr>
              <a:r>
                <a:rPr lang="en-US" sz="2201">
                  <a:solidFill>
                    <a:srgbClr val="FFFFFF"/>
                  </a:solidFill>
                  <a:latin typeface="Lastica 2 Bold"/>
                </a:rPr>
                <a:t>DEBUGGING</a:t>
              </a:r>
            </a:p>
          </p:txBody>
        </p:sp>
      </p:grpSp>
      <p:grpSp>
        <p:nvGrpSpPr>
          <p:cNvPr name="Group 49" id="49"/>
          <p:cNvGrpSpPr/>
          <p:nvPr/>
        </p:nvGrpSpPr>
        <p:grpSpPr>
          <a:xfrm rot="0">
            <a:off x="7147477" y="5904871"/>
            <a:ext cx="4248168" cy="647071"/>
            <a:chOff x="0" y="0"/>
            <a:chExt cx="1118859" cy="170422"/>
          </a:xfrm>
        </p:grpSpPr>
        <p:sp>
          <p:nvSpPr>
            <p:cNvPr name="Freeform 50" id="50"/>
            <p:cNvSpPr/>
            <p:nvPr/>
          </p:nvSpPr>
          <p:spPr>
            <a:xfrm flipH="false" flipV="false" rot="0">
              <a:off x="0" y="0"/>
              <a:ext cx="1118859" cy="170422"/>
            </a:xfrm>
            <a:custGeom>
              <a:avLst/>
              <a:gdLst/>
              <a:ahLst/>
              <a:cxnLst/>
              <a:rect r="r" b="b" t="t" l="l"/>
              <a:pathLst>
                <a:path h="170422" w="1118859">
                  <a:moveTo>
                    <a:pt x="85211" y="0"/>
                  </a:moveTo>
                  <a:lnTo>
                    <a:pt x="1033648" y="0"/>
                  </a:lnTo>
                  <a:cubicBezTo>
                    <a:pt x="1056247" y="0"/>
                    <a:pt x="1077921" y="8978"/>
                    <a:pt x="1093901" y="24958"/>
                  </a:cubicBezTo>
                  <a:cubicBezTo>
                    <a:pt x="1109881" y="40938"/>
                    <a:pt x="1118859" y="62612"/>
                    <a:pt x="1118859" y="85211"/>
                  </a:cubicBezTo>
                  <a:lnTo>
                    <a:pt x="1118859" y="85211"/>
                  </a:lnTo>
                  <a:cubicBezTo>
                    <a:pt x="1118859" y="107810"/>
                    <a:pt x="1109881" y="129484"/>
                    <a:pt x="1093901" y="145464"/>
                  </a:cubicBezTo>
                  <a:cubicBezTo>
                    <a:pt x="1077921" y="161444"/>
                    <a:pt x="1056247" y="170422"/>
                    <a:pt x="1033648" y="170422"/>
                  </a:cubicBezTo>
                  <a:lnTo>
                    <a:pt x="85211" y="170422"/>
                  </a:lnTo>
                  <a:cubicBezTo>
                    <a:pt x="62612" y="170422"/>
                    <a:pt x="40938" y="161444"/>
                    <a:pt x="24958" y="145464"/>
                  </a:cubicBezTo>
                  <a:cubicBezTo>
                    <a:pt x="8978" y="129484"/>
                    <a:pt x="0" y="107810"/>
                    <a:pt x="0" y="85211"/>
                  </a:cubicBezTo>
                  <a:lnTo>
                    <a:pt x="0" y="85211"/>
                  </a:lnTo>
                  <a:cubicBezTo>
                    <a:pt x="0" y="62612"/>
                    <a:pt x="8978" y="40938"/>
                    <a:pt x="24958" y="24958"/>
                  </a:cubicBezTo>
                  <a:cubicBezTo>
                    <a:pt x="40938" y="8978"/>
                    <a:pt x="62612" y="0"/>
                    <a:pt x="85211" y="0"/>
                  </a:cubicBezTo>
                  <a:close/>
                </a:path>
              </a:pathLst>
            </a:custGeom>
            <a:solidFill>
              <a:srgbClr val="9B272C"/>
            </a:solidFill>
          </p:spPr>
        </p:sp>
        <p:sp>
          <p:nvSpPr>
            <p:cNvPr name="TextBox 51" id="51"/>
            <p:cNvSpPr txBox="true"/>
            <p:nvPr/>
          </p:nvSpPr>
          <p:spPr>
            <a:xfrm>
              <a:off x="0" y="-66675"/>
              <a:ext cx="1118859" cy="23709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81"/>
                </a:lnSpc>
              </a:pPr>
              <a:r>
                <a:rPr lang="en-US" sz="2201">
                  <a:solidFill>
                    <a:srgbClr val="FFFFFF"/>
                  </a:solidFill>
                  <a:latin typeface="Lastica 2 Bold"/>
                </a:rPr>
                <a:t>CODE CONVERSE</a:t>
              </a:r>
            </a:p>
          </p:txBody>
        </p:sp>
      </p:grpSp>
      <p:grpSp>
        <p:nvGrpSpPr>
          <p:cNvPr name="Group 52" id="52"/>
          <p:cNvGrpSpPr/>
          <p:nvPr/>
        </p:nvGrpSpPr>
        <p:grpSpPr>
          <a:xfrm rot="0">
            <a:off x="417390" y="6666241"/>
            <a:ext cx="13298610" cy="494350"/>
            <a:chOff x="0" y="0"/>
            <a:chExt cx="3502514" cy="130199"/>
          </a:xfrm>
        </p:grpSpPr>
        <p:sp>
          <p:nvSpPr>
            <p:cNvPr name="Freeform 53" id="53"/>
            <p:cNvSpPr/>
            <p:nvPr/>
          </p:nvSpPr>
          <p:spPr>
            <a:xfrm flipH="false" flipV="false" rot="0">
              <a:off x="0" y="0"/>
              <a:ext cx="3502515" cy="130199"/>
            </a:xfrm>
            <a:custGeom>
              <a:avLst/>
              <a:gdLst/>
              <a:ahLst/>
              <a:cxnLst/>
              <a:rect r="r" b="b" t="t" l="l"/>
              <a:pathLst>
                <a:path h="130199" w="3502515">
                  <a:moveTo>
                    <a:pt x="29690" y="0"/>
                  </a:moveTo>
                  <a:lnTo>
                    <a:pt x="3472824" y="0"/>
                  </a:lnTo>
                  <a:cubicBezTo>
                    <a:pt x="3489222" y="0"/>
                    <a:pt x="3502515" y="13293"/>
                    <a:pt x="3502515" y="29690"/>
                  </a:cubicBezTo>
                  <a:lnTo>
                    <a:pt x="3502515" y="100509"/>
                  </a:lnTo>
                  <a:cubicBezTo>
                    <a:pt x="3502515" y="108383"/>
                    <a:pt x="3499386" y="115935"/>
                    <a:pt x="3493819" y="121503"/>
                  </a:cubicBezTo>
                  <a:cubicBezTo>
                    <a:pt x="3488251" y="127071"/>
                    <a:pt x="3480699" y="130199"/>
                    <a:pt x="3472824" y="130199"/>
                  </a:cubicBezTo>
                  <a:lnTo>
                    <a:pt x="29690" y="130199"/>
                  </a:lnTo>
                  <a:cubicBezTo>
                    <a:pt x="21816" y="130199"/>
                    <a:pt x="14264" y="127071"/>
                    <a:pt x="8696" y="121503"/>
                  </a:cubicBezTo>
                  <a:cubicBezTo>
                    <a:pt x="3128" y="115935"/>
                    <a:pt x="0" y="108383"/>
                    <a:pt x="0" y="100509"/>
                  </a:cubicBezTo>
                  <a:lnTo>
                    <a:pt x="0" y="29690"/>
                  </a:lnTo>
                  <a:cubicBezTo>
                    <a:pt x="0" y="21816"/>
                    <a:pt x="3128" y="14264"/>
                    <a:pt x="8696" y="8696"/>
                  </a:cubicBezTo>
                  <a:cubicBezTo>
                    <a:pt x="14264" y="3128"/>
                    <a:pt x="21816" y="0"/>
                    <a:pt x="29690" y="0"/>
                  </a:cubicBezTo>
                  <a:close/>
                </a:path>
              </a:pathLst>
            </a:custGeom>
            <a:solidFill>
              <a:srgbClr val="A41900"/>
            </a:solidFill>
          </p:spPr>
        </p:sp>
        <p:sp>
          <p:nvSpPr>
            <p:cNvPr name="TextBox 54" id="54"/>
            <p:cNvSpPr txBox="true"/>
            <p:nvPr/>
          </p:nvSpPr>
          <p:spPr>
            <a:xfrm>
              <a:off x="0" y="-66675"/>
              <a:ext cx="3502514" cy="19687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81"/>
                </a:lnSpc>
              </a:pPr>
              <a:r>
                <a:rPr lang="en-US" sz="2201">
                  <a:solidFill>
                    <a:srgbClr val="FFFFFF"/>
                  </a:solidFill>
                  <a:latin typeface="Lastica 2 Bold"/>
                </a:rPr>
                <a:t>LUNCH BREAK</a:t>
              </a:r>
            </a:p>
          </p:txBody>
        </p:sp>
      </p:grpSp>
      <p:grpSp>
        <p:nvGrpSpPr>
          <p:cNvPr name="Group 55" id="55"/>
          <p:cNvGrpSpPr/>
          <p:nvPr/>
        </p:nvGrpSpPr>
        <p:grpSpPr>
          <a:xfrm rot="0">
            <a:off x="417390" y="7246317"/>
            <a:ext cx="3083905" cy="675646"/>
            <a:chOff x="0" y="0"/>
            <a:chExt cx="812222" cy="177948"/>
          </a:xfrm>
        </p:grpSpPr>
        <p:sp>
          <p:nvSpPr>
            <p:cNvPr name="Freeform 56" id="56"/>
            <p:cNvSpPr/>
            <p:nvPr/>
          </p:nvSpPr>
          <p:spPr>
            <a:xfrm flipH="false" flipV="false" rot="0">
              <a:off x="0" y="0"/>
              <a:ext cx="812222" cy="177948"/>
            </a:xfrm>
            <a:custGeom>
              <a:avLst/>
              <a:gdLst/>
              <a:ahLst/>
              <a:cxnLst/>
              <a:rect r="r" b="b" t="t" l="l"/>
              <a:pathLst>
                <a:path h="177948" w="812222">
                  <a:moveTo>
                    <a:pt x="88974" y="0"/>
                  </a:moveTo>
                  <a:lnTo>
                    <a:pt x="723248" y="0"/>
                  </a:lnTo>
                  <a:cubicBezTo>
                    <a:pt x="746845" y="0"/>
                    <a:pt x="769476" y="9374"/>
                    <a:pt x="786162" y="26060"/>
                  </a:cubicBezTo>
                  <a:cubicBezTo>
                    <a:pt x="802848" y="42746"/>
                    <a:pt x="812222" y="65377"/>
                    <a:pt x="812222" y="88974"/>
                  </a:cubicBezTo>
                  <a:lnTo>
                    <a:pt x="812222" y="88974"/>
                  </a:lnTo>
                  <a:cubicBezTo>
                    <a:pt x="812222" y="112571"/>
                    <a:pt x="802848" y="135202"/>
                    <a:pt x="786162" y="151888"/>
                  </a:cubicBezTo>
                  <a:cubicBezTo>
                    <a:pt x="769476" y="168574"/>
                    <a:pt x="746845" y="177948"/>
                    <a:pt x="723248" y="177948"/>
                  </a:cubicBezTo>
                  <a:lnTo>
                    <a:pt x="88974" y="177948"/>
                  </a:lnTo>
                  <a:cubicBezTo>
                    <a:pt x="65377" y="177948"/>
                    <a:pt x="42746" y="168574"/>
                    <a:pt x="26060" y="151888"/>
                  </a:cubicBezTo>
                  <a:cubicBezTo>
                    <a:pt x="9374" y="135202"/>
                    <a:pt x="0" y="112571"/>
                    <a:pt x="0" y="88974"/>
                  </a:cubicBezTo>
                  <a:lnTo>
                    <a:pt x="0" y="88974"/>
                  </a:lnTo>
                  <a:cubicBezTo>
                    <a:pt x="0" y="65377"/>
                    <a:pt x="9374" y="42746"/>
                    <a:pt x="26060" y="26060"/>
                  </a:cubicBezTo>
                  <a:cubicBezTo>
                    <a:pt x="42746" y="9374"/>
                    <a:pt x="65377" y="0"/>
                    <a:pt x="88974" y="0"/>
                  </a:cubicBezTo>
                  <a:close/>
                </a:path>
              </a:pathLst>
            </a:custGeom>
            <a:solidFill>
              <a:srgbClr val="B40000"/>
            </a:solidFill>
          </p:spPr>
        </p:sp>
        <p:sp>
          <p:nvSpPr>
            <p:cNvPr name="TextBox 57" id="57"/>
            <p:cNvSpPr txBox="true"/>
            <p:nvPr/>
          </p:nvSpPr>
          <p:spPr>
            <a:xfrm>
              <a:off x="0" y="-66675"/>
              <a:ext cx="812222" cy="24462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81"/>
                </a:lnSpc>
              </a:pPr>
              <a:r>
                <a:rPr lang="en-US" sz="2201">
                  <a:solidFill>
                    <a:srgbClr val="FFFFFF"/>
                  </a:solidFill>
                  <a:latin typeface="Lastica 2 Bold"/>
                </a:rPr>
                <a:t>2:30 TO 3:30</a:t>
              </a:r>
            </a:p>
          </p:txBody>
        </p:sp>
      </p:grpSp>
      <p:grpSp>
        <p:nvGrpSpPr>
          <p:cNvPr name="Group 58" id="58"/>
          <p:cNvGrpSpPr/>
          <p:nvPr/>
        </p:nvGrpSpPr>
        <p:grpSpPr>
          <a:xfrm rot="0">
            <a:off x="3834812" y="7246317"/>
            <a:ext cx="2979290" cy="647151"/>
            <a:chOff x="0" y="0"/>
            <a:chExt cx="784669" cy="170443"/>
          </a:xfrm>
        </p:grpSpPr>
        <p:sp>
          <p:nvSpPr>
            <p:cNvPr name="Freeform 59" id="59"/>
            <p:cNvSpPr/>
            <p:nvPr/>
          </p:nvSpPr>
          <p:spPr>
            <a:xfrm flipH="false" flipV="false" rot="0">
              <a:off x="0" y="0"/>
              <a:ext cx="784669" cy="170443"/>
            </a:xfrm>
            <a:custGeom>
              <a:avLst/>
              <a:gdLst/>
              <a:ahLst/>
              <a:cxnLst/>
              <a:rect r="r" b="b" t="t" l="l"/>
              <a:pathLst>
                <a:path h="170443" w="784669">
                  <a:moveTo>
                    <a:pt x="85221" y="0"/>
                  </a:moveTo>
                  <a:lnTo>
                    <a:pt x="699448" y="0"/>
                  </a:lnTo>
                  <a:cubicBezTo>
                    <a:pt x="722050" y="0"/>
                    <a:pt x="743726" y="8979"/>
                    <a:pt x="759708" y="24961"/>
                  </a:cubicBezTo>
                  <a:cubicBezTo>
                    <a:pt x="775690" y="40943"/>
                    <a:pt x="784669" y="62619"/>
                    <a:pt x="784669" y="85221"/>
                  </a:cubicBezTo>
                  <a:lnTo>
                    <a:pt x="784669" y="85221"/>
                  </a:lnTo>
                  <a:cubicBezTo>
                    <a:pt x="784669" y="132288"/>
                    <a:pt x="746514" y="170443"/>
                    <a:pt x="699448" y="170443"/>
                  </a:cubicBezTo>
                  <a:lnTo>
                    <a:pt x="85221" y="170443"/>
                  </a:lnTo>
                  <a:cubicBezTo>
                    <a:pt x="62619" y="170443"/>
                    <a:pt x="40943" y="161464"/>
                    <a:pt x="24961" y="145482"/>
                  </a:cubicBezTo>
                  <a:cubicBezTo>
                    <a:pt x="8979" y="129500"/>
                    <a:pt x="0" y="107824"/>
                    <a:pt x="0" y="85221"/>
                  </a:cubicBezTo>
                  <a:lnTo>
                    <a:pt x="0" y="85221"/>
                  </a:lnTo>
                  <a:cubicBezTo>
                    <a:pt x="0" y="62619"/>
                    <a:pt x="8979" y="40943"/>
                    <a:pt x="24961" y="24961"/>
                  </a:cubicBezTo>
                  <a:cubicBezTo>
                    <a:pt x="40943" y="8979"/>
                    <a:pt x="62619" y="0"/>
                    <a:pt x="85221" y="0"/>
                  </a:cubicBezTo>
                  <a:close/>
                </a:path>
              </a:pathLst>
            </a:custGeom>
            <a:solidFill>
              <a:srgbClr val="FF3131"/>
            </a:solidFill>
          </p:spPr>
        </p:sp>
        <p:sp>
          <p:nvSpPr>
            <p:cNvPr name="TextBox 60" id="60"/>
            <p:cNvSpPr txBox="true"/>
            <p:nvPr/>
          </p:nvSpPr>
          <p:spPr>
            <a:xfrm>
              <a:off x="0" y="-66675"/>
              <a:ext cx="784669" cy="23711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81"/>
                </a:lnSpc>
              </a:pPr>
              <a:r>
                <a:rPr lang="en-US" sz="2201">
                  <a:solidFill>
                    <a:srgbClr val="FFFFFF"/>
                  </a:solidFill>
                  <a:latin typeface="Lastica 2 Bold"/>
                </a:rPr>
                <a:t>BEAT BLEND</a:t>
              </a:r>
            </a:p>
          </p:txBody>
        </p:sp>
      </p:grpSp>
      <p:grpSp>
        <p:nvGrpSpPr>
          <p:cNvPr name="Group 61" id="61"/>
          <p:cNvGrpSpPr/>
          <p:nvPr/>
        </p:nvGrpSpPr>
        <p:grpSpPr>
          <a:xfrm rot="0">
            <a:off x="7147477" y="7246317"/>
            <a:ext cx="4248168" cy="647151"/>
            <a:chOff x="0" y="0"/>
            <a:chExt cx="1118859" cy="170443"/>
          </a:xfrm>
        </p:grpSpPr>
        <p:sp>
          <p:nvSpPr>
            <p:cNvPr name="Freeform 62" id="62"/>
            <p:cNvSpPr/>
            <p:nvPr/>
          </p:nvSpPr>
          <p:spPr>
            <a:xfrm flipH="false" flipV="false" rot="0">
              <a:off x="0" y="0"/>
              <a:ext cx="1118859" cy="170443"/>
            </a:xfrm>
            <a:custGeom>
              <a:avLst/>
              <a:gdLst/>
              <a:ahLst/>
              <a:cxnLst/>
              <a:rect r="r" b="b" t="t" l="l"/>
              <a:pathLst>
                <a:path h="170443" w="1118859">
                  <a:moveTo>
                    <a:pt x="85221" y="0"/>
                  </a:moveTo>
                  <a:lnTo>
                    <a:pt x="1033638" y="0"/>
                  </a:lnTo>
                  <a:cubicBezTo>
                    <a:pt x="1080704" y="0"/>
                    <a:pt x="1118859" y="38155"/>
                    <a:pt x="1118859" y="85221"/>
                  </a:cubicBezTo>
                  <a:lnTo>
                    <a:pt x="1118859" y="85221"/>
                  </a:lnTo>
                  <a:cubicBezTo>
                    <a:pt x="1118859" y="107824"/>
                    <a:pt x="1109880" y="129500"/>
                    <a:pt x="1093898" y="145482"/>
                  </a:cubicBezTo>
                  <a:cubicBezTo>
                    <a:pt x="1077916" y="161464"/>
                    <a:pt x="1056240" y="170443"/>
                    <a:pt x="1033638" y="170443"/>
                  </a:cubicBezTo>
                  <a:lnTo>
                    <a:pt x="85221" y="170443"/>
                  </a:lnTo>
                  <a:cubicBezTo>
                    <a:pt x="62619" y="170443"/>
                    <a:pt x="40943" y="161464"/>
                    <a:pt x="24961" y="145482"/>
                  </a:cubicBezTo>
                  <a:cubicBezTo>
                    <a:pt x="8979" y="129500"/>
                    <a:pt x="0" y="107824"/>
                    <a:pt x="0" y="85221"/>
                  </a:cubicBezTo>
                  <a:lnTo>
                    <a:pt x="0" y="85221"/>
                  </a:lnTo>
                  <a:cubicBezTo>
                    <a:pt x="0" y="62619"/>
                    <a:pt x="8979" y="40943"/>
                    <a:pt x="24961" y="24961"/>
                  </a:cubicBezTo>
                  <a:cubicBezTo>
                    <a:pt x="40943" y="8979"/>
                    <a:pt x="62619" y="0"/>
                    <a:pt x="85221" y="0"/>
                  </a:cubicBezTo>
                  <a:close/>
                </a:path>
              </a:pathLst>
            </a:custGeom>
            <a:solidFill>
              <a:srgbClr val="9B272C"/>
            </a:solidFill>
          </p:spPr>
        </p:sp>
        <p:sp>
          <p:nvSpPr>
            <p:cNvPr name="TextBox 63" id="63"/>
            <p:cNvSpPr txBox="true"/>
            <p:nvPr/>
          </p:nvSpPr>
          <p:spPr>
            <a:xfrm>
              <a:off x="0" y="-66675"/>
              <a:ext cx="1118859" cy="23711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81"/>
                </a:lnSpc>
              </a:pPr>
              <a:r>
                <a:rPr lang="en-US" sz="2201">
                  <a:solidFill>
                    <a:srgbClr val="FFFFFF"/>
                  </a:solidFill>
                  <a:latin typeface="Lastica 2 Bold"/>
                </a:rPr>
                <a:t>THIRD DEGREE</a:t>
              </a:r>
            </a:p>
          </p:txBody>
        </p:sp>
      </p:grpSp>
      <p:grpSp>
        <p:nvGrpSpPr>
          <p:cNvPr name="Group 64" id="64"/>
          <p:cNvGrpSpPr/>
          <p:nvPr/>
        </p:nvGrpSpPr>
        <p:grpSpPr>
          <a:xfrm rot="0">
            <a:off x="417390" y="8007687"/>
            <a:ext cx="3083905" cy="675646"/>
            <a:chOff x="0" y="0"/>
            <a:chExt cx="812222" cy="177948"/>
          </a:xfrm>
        </p:grpSpPr>
        <p:sp>
          <p:nvSpPr>
            <p:cNvPr name="Freeform 65" id="65"/>
            <p:cNvSpPr/>
            <p:nvPr/>
          </p:nvSpPr>
          <p:spPr>
            <a:xfrm flipH="false" flipV="false" rot="0">
              <a:off x="0" y="0"/>
              <a:ext cx="812222" cy="177948"/>
            </a:xfrm>
            <a:custGeom>
              <a:avLst/>
              <a:gdLst/>
              <a:ahLst/>
              <a:cxnLst/>
              <a:rect r="r" b="b" t="t" l="l"/>
              <a:pathLst>
                <a:path h="177948" w="812222">
                  <a:moveTo>
                    <a:pt x="88974" y="0"/>
                  </a:moveTo>
                  <a:lnTo>
                    <a:pt x="723248" y="0"/>
                  </a:lnTo>
                  <a:cubicBezTo>
                    <a:pt x="746845" y="0"/>
                    <a:pt x="769476" y="9374"/>
                    <a:pt x="786162" y="26060"/>
                  </a:cubicBezTo>
                  <a:cubicBezTo>
                    <a:pt x="802848" y="42746"/>
                    <a:pt x="812222" y="65377"/>
                    <a:pt x="812222" y="88974"/>
                  </a:cubicBezTo>
                  <a:lnTo>
                    <a:pt x="812222" y="88974"/>
                  </a:lnTo>
                  <a:cubicBezTo>
                    <a:pt x="812222" y="112571"/>
                    <a:pt x="802848" y="135202"/>
                    <a:pt x="786162" y="151888"/>
                  </a:cubicBezTo>
                  <a:cubicBezTo>
                    <a:pt x="769476" y="168574"/>
                    <a:pt x="746845" y="177948"/>
                    <a:pt x="723248" y="177948"/>
                  </a:cubicBezTo>
                  <a:lnTo>
                    <a:pt x="88974" y="177948"/>
                  </a:lnTo>
                  <a:cubicBezTo>
                    <a:pt x="65377" y="177948"/>
                    <a:pt x="42746" y="168574"/>
                    <a:pt x="26060" y="151888"/>
                  </a:cubicBezTo>
                  <a:cubicBezTo>
                    <a:pt x="9374" y="135202"/>
                    <a:pt x="0" y="112571"/>
                    <a:pt x="0" y="88974"/>
                  </a:cubicBezTo>
                  <a:lnTo>
                    <a:pt x="0" y="88974"/>
                  </a:lnTo>
                  <a:cubicBezTo>
                    <a:pt x="0" y="65377"/>
                    <a:pt x="9374" y="42746"/>
                    <a:pt x="26060" y="26060"/>
                  </a:cubicBezTo>
                  <a:cubicBezTo>
                    <a:pt x="42746" y="9374"/>
                    <a:pt x="65377" y="0"/>
                    <a:pt x="88974" y="0"/>
                  </a:cubicBezTo>
                  <a:close/>
                </a:path>
              </a:pathLst>
            </a:custGeom>
            <a:solidFill>
              <a:srgbClr val="B40000"/>
            </a:solidFill>
          </p:spPr>
        </p:sp>
        <p:sp>
          <p:nvSpPr>
            <p:cNvPr name="TextBox 66" id="66"/>
            <p:cNvSpPr txBox="true"/>
            <p:nvPr/>
          </p:nvSpPr>
          <p:spPr>
            <a:xfrm>
              <a:off x="0" y="-66675"/>
              <a:ext cx="812222" cy="24462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81"/>
                </a:lnSpc>
              </a:pPr>
              <a:r>
                <a:rPr lang="en-US" sz="2201">
                  <a:solidFill>
                    <a:srgbClr val="FFFFFF"/>
                  </a:solidFill>
                  <a:latin typeface="Lastica 2 Bold"/>
                </a:rPr>
                <a:t>3:30 TO 5:00</a:t>
              </a:r>
            </a:p>
          </p:txBody>
        </p:sp>
      </p:grpSp>
      <p:grpSp>
        <p:nvGrpSpPr>
          <p:cNvPr name="Group 67" id="67"/>
          <p:cNvGrpSpPr/>
          <p:nvPr/>
        </p:nvGrpSpPr>
        <p:grpSpPr>
          <a:xfrm rot="0">
            <a:off x="3834812" y="8036182"/>
            <a:ext cx="2979290" cy="647151"/>
            <a:chOff x="0" y="0"/>
            <a:chExt cx="784669" cy="170443"/>
          </a:xfrm>
        </p:grpSpPr>
        <p:sp>
          <p:nvSpPr>
            <p:cNvPr name="Freeform 68" id="68"/>
            <p:cNvSpPr/>
            <p:nvPr/>
          </p:nvSpPr>
          <p:spPr>
            <a:xfrm flipH="false" flipV="false" rot="0">
              <a:off x="0" y="0"/>
              <a:ext cx="784669" cy="170443"/>
            </a:xfrm>
            <a:custGeom>
              <a:avLst/>
              <a:gdLst/>
              <a:ahLst/>
              <a:cxnLst/>
              <a:rect r="r" b="b" t="t" l="l"/>
              <a:pathLst>
                <a:path h="170443" w="784669">
                  <a:moveTo>
                    <a:pt x="85221" y="0"/>
                  </a:moveTo>
                  <a:lnTo>
                    <a:pt x="699448" y="0"/>
                  </a:lnTo>
                  <a:cubicBezTo>
                    <a:pt x="722050" y="0"/>
                    <a:pt x="743726" y="8979"/>
                    <a:pt x="759708" y="24961"/>
                  </a:cubicBezTo>
                  <a:cubicBezTo>
                    <a:pt x="775690" y="40943"/>
                    <a:pt x="784669" y="62619"/>
                    <a:pt x="784669" y="85221"/>
                  </a:cubicBezTo>
                  <a:lnTo>
                    <a:pt x="784669" y="85221"/>
                  </a:lnTo>
                  <a:cubicBezTo>
                    <a:pt x="784669" y="132288"/>
                    <a:pt x="746514" y="170443"/>
                    <a:pt x="699448" y="170443"/>
                  </a:cubicBezTo>
                  <a:lnTo>
                    <a:pt x="85221" y="170443"/>
                  </a:lnTo>
                  <a:cubicBezTo>
                    <a:pt x="62619" y="170443"/>
                    <a:pt x="40943" y="161464"/>
                    <a:pt x="24961" y="145482"/>
                  </a:cubicBezTo>
                  <a:cubicBezTo>
                    <a:pt x="8979" y="129500"/>
                    <a:pt x="0" y="107824"/>
                    <a:pt x="0" y="85221"/>
                  </a:cubicBezTo>
                  <a:lnTo>
                    <a:pt x="0" y="85221"/>
                  </a:lnTo>
                  <a:cubicBezTo>
                    <a:pt x="0" y="62619"/>
                    <a:pt x="8979" y="40943"/>
                    <a:pt x="24961" y="24961"/>
                  </a:cubicBezTo>
                  <a:cubicBezTo>
                    <a:pt x="40943" y="8979"/>
                    <a:pt x="62619" y="0"/>
                    <a:pt x="85221" y="0"/>
                  </a:cubicBezTo>
                  <a:close/>
                </a:path>
              </a:pathLst>
            </a:custGeom>
            <a:solidFill>
              <a:srgbClr val="FF3131"/>
            </a:solidFill>
          </p:spPr>
        </p:sp>
        <p:sp>
          <p:nvSpPr>
            <p:cNvPr name="TextBox 69" id="69"/>
            <p:cNvSpPr txBox="true"/>
            <p:nvPr/>
          </p:nvSpPr>
          <p:spPr>
            <a:xfrm>
              <a:off x="0" y="-66675"/>
              <a:ext cx="784669" cy="23711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81"/>
                </a:lnSpc>
              </a:pPr>
              <a:r>
                <a:rPr lang="en-US" sz="2201">
                  <a:solidFill>
                    <a:srgbClr val="FFFFFF"/>
                  </a:solidFill>
                  <a:latin typeface="Lastica 2 Bold"/>
                </a:rPr>
                <a:t>CYBER STYLE</a:t>
              </a:r>
            </a:p>
          </p:txBody>
        </p:sp>
      </p:grpSp>
      <p:grpSp>
        <p:nvGrpSpPr>
          <p:cNvPr name="Group 70" id="70"/>
          <p:cNvGrpSpPr/>
          <p:nvPr/>
        </p:nvGrpSpPr>
        <p:grpSpPr>
          <a:xfrm rot="0">
            <a:off x="7167521" y="8007687"/>
            <a:ext cx="4228124" cy="647151"/>
            <a:chOff x="0" y="0"/>
            <a:chExt cx="1113580" cy="170443"/>
          </a:xfrm>
        </p:grpSpPr>
        <p:sp>
          <p:nvSpPr>
            <p:cNvPr name="Freeform 71" id="71"/>
            <p:cNvSpPr/>
            <p:nvPr/>
          </p:nvSpPr>
          <p:spPr>
            <a:xfrm flipH="false" flipV="false" rot="0">
              <a:off x="0" y="0"/>
              <a:ext cx="1113580" cy="170443"/>
            </a:xfrm>
            <a:custGeom>
              <a:avLst/>
              <a:gdLst/>
              <a:ahLst/>
              <a:cxnLst/>
              <a:rect r="r" b="b" t="t" l="l"/>
              <a:pathLst>
                <a:path h="170443" w="1113580">
                  <a:moveTo>
                    <a:pt x="85221" y="0"/>
                  </a:moveTo>
                  <a:lnTo>
                    <a:pt x="1028358" y="0"/>
                  </a:lnTo>
                  <a:cubicBezTo>
                    <a:pt x="1075425" y="0"/>
                    <a:pt x="1113580" y="38155"/>
                    <a:pt x="1113580" y="85221"/>
                  </a:cubicBezTo>
                  <a:lnTo>
                    <a:pt x="1113580" y="85221"/>
                  </a:lnTo>
                  <a:cubicBezTo>
                    <a:pt x="1113580" y="107824"/>
                    <a:pt x="1104601" y="129500"/>
                    <a:pt x="1088619" y="145482"/>
                  </a:cubicBezTo>
                  <a:cubicBezTo>
                    <a:pt x="1072637" y="161464"/>
                    <a:pt x="1050961" y="170443"/>
                    <a:pt x="1028358" y="170443"/>
                  </a:cubicBezTo>
                  <a:lnTo>
                    <a:pt x="85221" y="170443"/>
                  </a:lnTo>
                  <a:cubicBezTo>
                    <a:pt x="62619" y="170443"/>
                    <a:pt x="40943" y="161464"/>
                    <a:pt x="24961" y="145482"/>
                  </a:cubicBezTo>
                  <a:cubicBezTo>
                    <a:pt x="8979" y="129500"/>
                    <a:pt x="0" y="107824"/>
                    <a:pt x="0" y="85221"/>
                  </a:cubicBezTo>
                  <a:lnTo>
                    <a:pt x="0" y="85221"/>
                  </a:lnTo>
                  <a:cubicBezTo>
                    <a:pt x="0" y="62619"/>
                    <a:pt x="8979" y="40943"/>
                    <a:pt x="24961" y="24961"/>
                  </a:cubicBezTo>
                  <a:cubicBezTo>
                    <a:pt x="40943" y="8979"/>
                    <a:pt x="62619" y="0"/>
                    <a:pt x="85221" y="0"/>
                  </a:cubicBezTo>
                  <a:close/>
                </a:path>
              </a:pathLst>
            </a:custGeom>
            <a:solidFill>
              <a:srgbClr val="FF3131"/>
            </a:solidFill>
          </p:spPr>
        </p:sp>
        <p:sp>
          <p:nvSpPr>
            <p:cNvPr name="TextBox 72" id="72"/>
            <p:cNvSpPr txBox="true"/>
            <p:nvPr/>
          </p:nvSpPr>
          <p:spPr>
            <a:xfrm>
              <a:off x="0" y="-66675"/>
              <a:ext cx="1113580" cy="23711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81"/>
                </a:lnSpc>
              </a:pPr>
              <a:r>
                <a:rPr lang="en-US" sz="2201">
                  <a:solidFill>
                    <a:srgbClr val="FFFFFF"/>
                  </a:solidFill>
                  <a:latin typeface="Lastica 2 Bold"/>
                </a:rPr>
                <a:t>MR &amp; MISS GENESIS</a:t>
              </a:r>
            </a:p>
          </p:txBody>
        </p:sp>
      </p:grpSp>
      <p:grpSp>
        <p:nvGrpSpPr>
          <p:cNvPr name="Group 73" id="73"/>
          <p:cNvGrpSpPr/>
          <p:nvPr/>
        </p:nvGrpSpPr>
        <p:grpSpPr>
          <a:xfrm rot="0">
            <a:off x="11540344" y="3626465"/>
            <a:ext cx="2175656" cy="2954051"/>
            <a:chOff x="0" y="0"/>
            <a:chExt cx="573012" cy="778022"/>
          </a:xfrm>
        </p:grpSpPr>
        <p:sp>
          <p:nvSpPr>
            <p:cNvPr name="Freeform 74" id="74"/>
            <p:cNvSpPr/>
            <p:nvPr/>
          </p:nvSpPr>
          <p:spPr>
            <a:xfrm flipH="false" flipV="false" rot="0">
              <a:off x="0" y="0"/>
              <a:ext cx="573012" cy="778022"/>
            </a:xfrm>
            <a:custGeom>
              <a:avLst/>
              <a:gdLst/>
              <a:ahLst/>
              <a:cxnLst/>
              <a:rect r="r" b="b" t="t" l="l"/>
              <a:pathLst>
                <a:path h="778022" w="573012">
                  <a:moveTo>
                    <a:pt x="181480" y="0"/>
                  </a:moveTo>
                  <a:lnTo>
                    <a:pt x="391532" y="0"/>
                  </a:lnTo>
                  <a:cubicBezTo>
                    <a:pt x="491761" y="0"/>
                    <a:pt x="573012" y="81251"/>
                    <a:pt x="573012" y="181480"/>
                  </a:cubicBezTo>
                  <a:lnTo>
                    <a:pt x="573012" y="596542"/>
                  </a:lnTo>
                  <a:cubicBezTo>
                    <a:pt x="573012" y="644673"/>
                    <a:pt x="553892" y="690833"/>
                    <a:pt x="519858" y="724867"/>
                  </a:cubicBezTo>
                  <a:cubicBezTo>
                    <a:pt x="485824" y="758901"/>
                    <a:pt x="439664" y="778022"/>
                    <a:pt x="391532" y="778022"/>
                  </a:cubicBezTo>
                  <a:lnTo>
                    <a:pt x="181480" y="778022"/>
                  </a:lnTo>
                  <a:cubicBezTo>
                    <a:pt x="133348" y="778022"/>
                    <a:pt x="87188" y="758901"/>
                    <a:pt x="53154" y="724867"/>
                  </a:cubicBezTo>
                  <a:cubicBezTo>
                    <a:pt x="19120" y="690833"/>
                    <a:pt x="0" y="644673"/>
                    <a:pt x="0" y="596542"/>
                  </a:cubicBezTo>
                  <a:lnTo>
                    <a:pt x="0" y="181480"/>
                  </a:lnTo>
                  <a:cubicBezTo>
                    <a:pt x="0" y="133348"/>
                    <a:pt x="19120" y="87188"/>
                    <a:pt x="53154" y="53154"/>
                  </a:cubicBezTo>
                  <a:cubicBezTo>
                    <a:pt x="87188" y="19120"/>
                    <a:pt x="133348" y="0"/>
                    <a:pt x="181480" y="0"/>
                  </a:cubicBezTo>
                  <a:close/>
                </a:path>
              </a:pathLst>
            </a:custGeom>
            <a:solidFill>
              <a:srgbClr val="EF2400"/>
            </a:solidFill>
          </p:spPr>
        </p:sp>
        <p:sp>
          <p:nvSpPr>
            <p:cNvPr name="TextBox 75" id="75"/>
            <p:cNvSpPr txBox="true"/>
            <p:nvPr/>
          </p:nvSpPr>
          <p:spPr>
            <a:xfrm>
              <a:off x="0" y="-66675"/>
              <a:ext cx="573012" cy="84469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81"/>
                </a:lnSpc>
              </a:pPr>
              <a:r>
                <a:rPr lang="en-US" sz="2201">
                  <a:solidFill>
                    <a:srgbClr val="FFFFFF"/>
                  </a:solidFill>
                  <a:latin typeface="Lastica 2 Bold"/>
                </a:rPr>
                <a:t>GAMING</a:t>
              </a:r>
            </a:p>
            <a:p>
              <a:pPr algn="ctr">
                <a:lnSpc>
                  <a:spcPts val="3081"/>
                </a:lnSpc>
              </a:pPr>
            </a:p>
          </p:txBody>
        </p:sp>
      </p:grpSp>
      <p:grpSp>
        <p:nvGrpSpPr>
          <p:cNvPr name="Group 76" id="76"/>
          <p:cNvGrpSpPr/>
          <p:nvPr/>
        </p:nvGrpSpPr>
        <p:grpSpPr>
          <a:xfrm rot="0">
            <a:off x="11540344" y="7246317"/>
            <a:ext cx="2175656" cy="1437016"/>
            <a:chOff x="0" y="0"/>
            <a:chExt cx="573012" cy="378473"/>
          </a:xfrm>
        </p:grpSpPr>
        <p:sp>
          <p:nvSpPr>
            <p:cNvPr name="Freeform 77" id="77"/>
            <p:cNvSpPr/>
            <p:nvPr/>
          </p:nvSpPr>
          <p:spPr>
            <a:xfrm flipH="false" flipV="false" rot="0">
              <a:off x="0" y="0"/>
              <a:ext cx="573012" cy="378473"/>
            </a:xfrm>
            <a:custGeom>
              <a:avLst/>
              <a:gdLst/>
              <a:ahLst/>
              <a:cxnLst/>
              <a:rect r="r" b="b" t="t" l="l"/>
              <a:pathLst>
                <a:path h="378473" w="573012">
                  <a:moveTo>
                    <a:pt x="181480" y="0"/>
                  </a:moveTo>
                  <a:lnTo>
                    <a:pt x="391532" y="0"/>
                  </a:lnTo>
                  <a:cubicBezTo>
                    <a:pt x="491761" y="0"/>
                    <a:pt x="573012" y="81251"/>
                    <a:pt x="573012" y="181480"/>
                  </a:cubicBezTo>
                  <a:lnTo>
                    <a:pt x="573012" y="196993"/>
                  </a:lnTo>
                  <a:cubicBezTo>
                    <a:pt x="573012" y="245125"/>
                    <a:pt x="553892" y="291285"/>
                    <a:pt x="519858" y="325319"/>
                  </a:cubicBezTo>
                  <a:cubicBezTo>
                    <a:pt x="485824" y="359353"/>
                    <a:pt x="439664" y="378473"/>
                    <a:pt x="391532" y="378473"/>
                  </a:cubicBezTo>
                  <a:lnTo>
                    <a:pt x="181480" y="378473"/>
                  </a:lnTo>
                  <a:cubicBezTo>
                    <a:pt x="133348" y="378473"/>
                    <a:pt x="87188" y="359353"/>
                    <a:pt x="53154" y="325319"/>
                  </a:cubicBezTo>
                  <a:cubicBezTo>
                    <a:pt x="19120" y="291285"/>
                    <a:pt x="0" y="245125"/>
                    <a:pt x="0" y="196993"/>
                  </a:cubicBezTo>
                  <a:lnTo>
                    <a:pt x="0" y="181480"/>
                  </a:lnTo>
                  <a:cubicBezTo>
                    <a:pt x="0" y="133348"/>
                    <a:pt x="19120" y="87188"/>
                    <a:pt x="53154" y="53154"/>
                  </a:cubicBezTo>
                  <a:cubicBezTo>
                    <a:pt x="87188" y="19120"/>
                    <a:pt x="133348" y="0"/>
                    <a:pt x="181480" y="0"/>
                  </a:cubicBezTo>
                  <a:close/>
                </a:path>
              </a:pathLst>
            </a:custGeom>
            <a:solidFill>
              <a:srgbClr val="EF2400"/>
            </a:solidFill>
          </p:spPr>
        </p:sp>
        <p:sp>
          <p:nvSpPr>
            <p:cNvPr name="TextBox 78" id="78"/>
            <p:cNvSpPr txBox="true"/>
            <p:nvPr/>
          </p:nvSpPr>
          <p:spPr>
            <a:xfrm>
              <a:off x="0" y="-66675"/>
              <a:ext cx="573012" cy="44514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81"/>
                </a:lnSpc>
              </a:pPr>
              <a:r>
                <a:rPr lang="en-US" sz="2201">
                  <a:solidFill>
                    <a:srgbClr val="FFFFFF"/>
                  </a:solidFill>
                  <a:latin typeface="Lastica 2 Bold"/>
                </a:rPr>
                <a:t>GAMING</a:t>
              </a:r>
            </a:p>
          </p:txBody>
        </p:sp>
      </p:grpSp>
      <p:sp>
        <p:nvSpPr>
          <p:cNvPr name="TextBox 79" id="79"/>
          <p:cNvSpPr txBox="true"/>
          <p:nvPr/>
        </p:nvSpPr>
        <p:spPr>
          <a:xfrm rot="0">
            <a:off x="2734120" y="240849"/>
            <a:ext cx="12819761" cy="13090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697"/>
              </a:lnSpc>
            </a:pPr>
            <a:r>
              <a:rPr lang="en-US" sz="6926">
                <a:solidFill>
                  <a:srgbClr val="FFFFFF"/>
                </a:solidFill>
                <a:latin typeface="Aurora"/>
              </a:rPr>
              <a:t>EVENT SCHEDULE</a:t>
            </a:r>
          </a:p>
        </p:txBody>
      </p:sp>
      <p:grpSp>
        <p:nvGrpSpPr>
          <p:cNvPr name="Group 80" id="80"/>
          <p:cNvGrpSpPr/>
          <p:nvPr/>
        </p:nvGrpSpPr>
        <p:grpSpPr>
          <a:xfrm rot="0">
            <a:off x="14380954" y="7277024"/>
            <a:ext cx="625152" cy="2755628"/>
            <a:chOff x="0" y="0"/>
            <a:chExt cx="833536" cy="3674170"/>
          </a:xfrm>
        </p:grpSpPr>
        <p:grpSp>
          <p:nvGrpSpPr>
            <p:cNvPr name="Group 81" id="81"/>
            <p:cNvGrpSpPr/>
            <p:nvPr/>
          </p:nvGrpSpPr>
          <p:grpSpPr>
            <a:xfrm rot="0">
              <a:off x="0" y="947836"/>
              <a:ext cx="833536" cy="833536"/>
              <a:chOff x="0" y="0"/>
              <a:chExt cx="812800" cy="812800"/>
            </a:xfrm>
          </p:grpSpPr>
          <p:sp>
            <p:nvSpPr>
              <p:cNvPr name="Freeform 82" id="82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3131"/>
              </a:solidFill>
            </p:spPr>
          </p:sp>
          <p:sp>
            <p:nvSpPr>
              <p:cNvPr name="TextBox 83" id="83"/>
              <p:cNvSpPr txBox="true"/>
              <p:nvPr/>
            </p:nvSpPr>
            <p:spPr>
              <a:xfrm>
                <a:off x="76200" y="9525"/>
                <a:ext cx="660400" cy="72707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081"/>
                  </a:lnSpc>
                </a:pPr>
              </a:p>
            </p:txBody>
          </p:sp>
        </p:grpSp>
        <p:grpSp>
          <p:nvGrpSpPr>
            <p:cNvPr name="Group 84" id="84"/>
            <p:cNvGrpSpPr/>
            <p:nvPr/>
          </p:nvGrpSpPr>
          <p:grpSpPr>
            <a:xfrm rot="0">
              <a:off x="0" y="1892799"/>
              <a:ext cx="833536" cy="833536"/>
              <a:chOff x="0" y="0"/>
              <a:chExt cx="812800" cy="812800"/>
            </a:xfrm>
          </p:grpSpPr>
          <p:sp>
            <p:nvSpPr>
              <p:cNvPr name="Freeform 85" id="85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9B272C"/>
              </a:solidFill>
            </p:spPr>
          </p:sp>
          <p:sp>
            <p:nvSpPr>
              <p:cNvPr name="TextBox 86" id="86"/>
              <p:cNvSpPr txBox="true"/>
              <p:nvPr/>
            </p:nvSpPr>
            <p:spPr>
              <a:xfrm>
                <a:off x="76200" y="9525"/>
                <a:ext cx="660400" cy="72707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081"/>
                  </a:lnSpc>
                </a:pPr>
              </a:p>
            </p:txBody>
          </p:sp>
        </p:grpSp>
        <p:grpSp>
          <p:nvGrpSpPr>
            <p:cNvPr name="Group 87" id="87"/>
            <p:cNvGrpSpPr/>
            <p:nvPr/>
          </p:nvGrpSpPr>
          <p:grpSpPr>
            <a:xfrm rot="0">
              <a:off x="0" y="0"/>
              <a:ext cx="833536" cy="833536"/>
              <a:chOff x="0" y="0"/>
              <a:chExt cx="812800" cy="812800"/>
            </a:xfrm>
          </p:grpSpPr>
          <p:sp>
            <p:nvSpPr>
              <p:cNvPr name="Freeform 88" id="88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B40000"/>
              </a:solidFill>
            </p:spPr>
          </p:sp>
          <p:sp>
            <p:nvSpPr>
              <p:cNvPr name="TextBox 89" id="89"/>
              <p:cNvSpPr txBox="true"/>
              <p:nvPr/>
            </p:nvSpPr>
            <p:spPr>
              <a:xfrm>
                <a:off x="76200" y="9525"/>
                <a:ext cx="660400" cy="72707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081"/>
                  </a:lnSpc>
                </a:pPr>
              </a:p>
            </p:txBody>
          </p:sp>
        </p:grpSp>
        <p:grpSp>
          <p:nvGrpSpPr>
            <p:cNvPr name="Group 90" id="90"/>
            <p:cNvGrpSpPr/>
            <p:nvPr/>
          </p:nvGrpSpPr>
          <p:grpSpPr>
            <a:xfrm rot="0">
              <a:off x="0" y="2840635"/>
              <a:ext cx="833536" cy="833536"/>
              <a:chOff x="0" y="0"/>
              <a:chExt cx="812800" cy="812800"/>
            </a:xfrm>
          </p:grpSpPr>
          <p:sp>
            <p:nvSpPr>
              <p:cNvPr name="Freeform 91" id="91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EF2400"/>
              </a:solidFill>
            </p:spPr>
          </p:sp>
          <p:sp>
            <p:nvSpPr>
              <p:cNvPr name="TextBox 92" id="92"/>
              <p:cNvSpPr txBox="true"/>
              <p:nvPr/>
            </p:nvSpPr>
            <p:spPr>
              <a:xfrm>
                <a:off x="76200" y="9525"/>
                <a:ext cx="660400" cy="72707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081"/>
                  </a:lnSpc>
                </a:pPr>
              </a:p>
            </p:txBody>
          </p:sp>
        </p:grpSp>
      </p:grpSp>
      <p:sp>
        <p:nvSpPr>
          <p:cNvPr name="TextBox 93" id="93"/>
          <p:cNvSpPr txBox="true"/>
          <p:nvPr/>
        </p:nvSpPr>
        <p:spPr>
          <a:xfrm rot="0">
            <a:off x="15110881" y="7380980"/>
            <a:ext cx="1158180" cy="3967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02"/>
              </a:lnSpc>
            </a:pPr>
            <a:r>
              <a:rPr lang="en-US" sz="2564">
                <a:solidFill>
                  <a:srgbClr val="B40000"/>
                </a:solidFill>
                <a:latin typeface="Archive"/>
              </a:rPr>
              <a:t>TIMING</a:t>
            </a:r>
          </a:p>
        </p:txBody>
      </p:sp>
      <p:sp>
        <p:nvSpPr>
          <p:cNvPr name="TextBox 94" id="94"/>
          <p:cNvSpPr txBox="true"/>
          <p:nvPr/>
        </p:nvSpPr>
        <p:spPr>
          <a:xfrm rot="0">
            <a:off x="14870165" y="8128103"/>
            <a:ext cx="3411003" cy="3967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02"/>
              </a:lnSpc>
            </a:pPr>
            <a:r>
              <a:rPr lang="en-US" sz="2564">
                <a:solidFill>
                  <a:srgbClr val="FF3131"/>
                </a:solidFill>
                <a:latin typeface="Archive"/>
              </a:rPr>
              <a:t>ON-STAGE EVENTS </a:t>
            </a:r>
          </a:p>
        </p:txBody>
      </p:sp>
      <p:sp>
        <p:nvSpPr>
          <p:cNvPr name="TextBox 95" id="95"/>
          <p:cNvSpPr txBox="true"/>
          <p:nvPr/>
        </p:nvSpPr>
        <p:spPr>
          <a:xfrm rot="0">
            <a:off x="14870165" y="8861506"/>
            <a:ext cx="3411003" cy="3967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02"/>
              </a:lnSpc>
            </a:pPr>
            <a:r>
              <a:rPr lang="en-US" sz="2564">
                <a:solidFill>
                  <a:srgbClr val="9B272C"/>
                </a:solidFill>
                <a:latin typeface="Archive"/>
              </a:rPr>
              <a:t>OFF-STAGE EVENTS </a:t>
            </a:r>
          </a:p>
        </p:txBody>
      </p:sp>
      <p:sp>
        <p:nvSpPr>
          <p:cNvPr name="TextBox 96" id="96"/>
          <p:cNvSpPr txBox="true"/>
          <p:nvPr/>
        </p:nvSpPr>
        <p:spPr>
          <a:xfrm rot="0">
            <a:off x="14693530" y="9591675"/>
            <a:ext cx="3411003" cy="3967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02"/>
              </a:lnSpc>
            </a:pPr>
            <a:r>
              <a:rPr lang="en-US" sz="2564">
                <a:solidFill>
                  <a:srgbClr val="EF2400"/>
                </a:solidFill>
                <a:latin typeface="Archive"/>
              </a:rPr>
              <a:t>GAMING EVENTS </a:t>
            </a:r>
          </a:p>
        </p:txBody>
      </p:sp>
      <p:grpSp>
        <p:nvGrpSpPr>
          <p:cNvPr name="Group 97" id="97"/>
          <p:cNvGrpSpPr/>
          <p:nvPr/>
        </p:nvGrpSpPr>
        <p:grpSpPr>
          <a:xfrm rot="0">
            <a:off x="417390" y="8769058"/>
            <a:ext cx="3083905" cy="675646"/>
            <a:chOff x="0" y="0"/>
            <a:chExt cx="812222" cy="177948"/>
          </a:xfrm>
        </p:grpSpPr>
        <p:sp>
          <p:nvSpPr>
            <p:cNvPr name="Freeform 98" id="98"/>
            <p:cNvSpPr/>
            <p:nvPr/>
          </p:nvSpPr>
          <p:spPr>
            <a:xfrm flipH="false" flipV="false" rot="0">
              <a:off x="0" y="0"/>
              <a:ext cx="812222" cy="177948"/>
            </a:xfrm>
            <a:custGeom>
              <a:avLst/>
              <a:gdLst/>
              <a:ahLst/>
              <a:cxnLst/>
              <a:rect r="r" b="b" t="t" l="l"/>
              <a:pathLst>
                <a:path h="177948" w="812222">
                  <a:moveTo>
                    <a:pt x="88974" y="0"/>
                  </a:moveTo>
                  <a:lnTo>
                    <a:pt x="723248" y="0"/>
                  </a:lnTo>
                  <a:cubicBezTo>
                    <a:pt x="746845" y="0"/>
                    <a:pt x="769476" y="9374"/>
                    <a:pt x="786162" y="26060"/>
                  </a:cubicBezTo>
                  <a:cubicBezTo>
                    <a:pt x="802848" y="42746"/>
                    <a:pt x="812222" y="65377"/>
                    <a:pt x="812222" y="88974"/>
                  </a:cubicBezTo>
                  <a:lnTo>
                    <a:pt x="812222" y="88974"/>
                  </a:lnTo>
                  <a:cubicBezTo>
                    <a:pt x="812222" y="112571"/>
                    <a:pt x="802848" y="135202"/>
                    <a:pt x="786162" y="151888"/>
                  </a:cubicBezTo>
                  <a:cubicBezTo>
                    <a:pt x="769476" y="168574"/>
                    <a:pt x="746845" y="177948"/>
                    <a:pt x="723248" y="177948"/>
                  </a:cubicBezTo>
                  <a:lnTo>
                    <a:pt x="88974" y="177948"/>
                  </a:lnTo>
                  <a:cubicBezTo>
                    <a:pt x="65377" y="177948"/>
                    <a:pt x="42746" y="168574"/>
                    <a:pt x="26060" y="151888"/>
                  </a:cubicBezTo>
                  <a:cubicBezTo>
                    <a:pt x="9374" y="135202"/>
                    <a:pt x="0" y="112571"/>
                    <a:pt x="0" y="88974"/>
                  </a:cubicBezTo>
                  <a:lnTo>
                    <a:pt x="0" y="88974"/>
                  </a:lnTo>
                  <a:cubicBezTo>
                    <a:pt x="0" y="65377"/>
                    <a:pt x="9374" y="42746"/>
                    <a:pt x="26060" y="26060"/>
                  </a:cubicBezTo>
                  <a:cubicBezTo>
                    <a:pt x="42746" y="9374"/>
                    <a:pt x="65377" y="0"/>
                    <a:pt x="88974" y="0"/>
                  </a:cubicBezTo>
                  <a:close/>
                </a:path>
              </a:pathLst>
            </a:custGeom>
            <a:solidFill>
              <a:srgbClr val="B40000"/>
            </a:solidFill>
          </p:spPr>
        </p:sp>
        <p:sp>
          <p:nvSpPr>
            <p:cNvPr name="TextBox 99" id="99"/>
            <p:cNvSpPr txBox="true"/>
            <p:nvPr/>
          </p:nvSpPr>
          <p:spPr>
            <a:xfrm>
              <a:off x="0" y="-66675"/>
              <a:ext cx="812222" cy="24462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81"/>
                </a:lnSpc>
              </a:pPr>
              <a:r>
                <a:rPr lang="en-US" sz="2201">
                  <a:solidFill>
                    <a:srgbClr val="FFFFFF"/>
                  </a:solidFill>
                  <a:latin typeface="Lastica 2 Bold"/>
                </a:rPr>
                <a:t>5:00 TO 5:30</a:t>
              </a:r>
            </a:p>
          </p:txBody>
        </p:sp>
      </p:grpSp>
      <p:grpSp>
        <p:nvGrpSpPr>
          <p:cNvPr name="Group 100" id="100"/>
          <p:cNvGrpSpPr/>
          <p:nvPr/>
        </p:nvGrpSpPr>
        <p:grpSpPr>
          <a:xfrm rot="0">
            <a:off x="3834812" y="8769058"/>
            <a:ext cx="9881188" cy="675646"/>
            <a:chOff x="0" y="0"/>
            <a:chExt cx="2602453" cy="177948"/>
          </a:xfrm>
        </p:grpSpPr>
        <p:sp>
          <p:nvSpPr>
            <p:cNvPr name="Freeform 101" id="101"/>
            <p:cNvSpPr/>
            <p:nvPr/>
          </p:nvSpPr>
          <p:spPr>
            <a:xfrm flipH="false" flipV="false" rot="0">
              <a:off x="0" y="0"/>
              <a:ext cx="2602453" cy="177948"/>
            </a:xfrm>
            <a:custGeom>
              <a:avLst/>
              <a:gdLst/>
              <a:ahLst/>
              <a:cxnLst/>
              <a:rect r="r" b="b" t="t" l="l"/>
              <a:pathLst>
                <a:path h="177948" w="2602453">
                  <a:moveTo>
                    <a:pt x="39959" y="0"/>
                  </a:moveTo>
                  <a:lnTo>
                    <a:pt x="2562494" y="0"/>
                  </a:lnTo>
                  <a:cubicBezTo>
                    <a:pt x="2584563" y="0"/>
                    <a:pt x="2602453" y="17890"/>
                    <a:pt x="2602453" y="39959"/>
                  </a:cubicBezTo>
                  <a:lnTo>
                    <a:pt x="2602453" y="137989"/>
                  </a:lnTo>
                  <a:cubicBezTo>
                    <a:pt x="2602453" y="148587"/>
                    <a:pt x="2598243" y="158751"/>
                    <a:pt x="2590749" y="166244"/>
                  </a:cubicBezTo>
                  <a:cubicBezTo>
                    <a:pt x="2583255" y="173738"/>
                    <a:pt x="2573092" y="177948"/>
                    <a:pt x="2562494" y="177948"/>
                  </a:cubicBezTo>
                  <a:lnTo>
                    <a:pt x="39959" y="177948"/>
                  </a:lnTo>
                  <a:cubicBezTo>
                    <a:pt x="17890" y="177948"/>
                    <a:pt x="0" y="160058"/>
                    <a:pt x="0" y="137989"/>
                  </a:cubicBezTo>
                  <a:lnTo>
                    <a:pt x="0" y="39959"/>
                  </a:lnTo>
                  <a:cubicBezTo>
                    <a:pt x="0" y="29361"/>
                    <a:pt x="4210" y="19197"/>
                    <a:pt x="11704" y="11704"/>
                  </a:cubicBezTo>
                  <a:cubicBezTo>
                    <a:pt x="19197" y="4210"/>
                    <a:pt x="29361" y="0"/>
                    <a:pt x="39959" y="0"/>
                  </a:cubicBezTo>
                  <a:close/>
                </a:path>
              </a:pathLst>
            </a:custGeom>
            <a:solidFill>
              <a:srgbClr val="B04427"/>
            </a:solidFill>
          </p:spPr>
        </p:sp>
        <p:sp>
          <p:nvSpPr>
            <p:cNvPr name="TextBox 102" id="102"/>
            <p:cNvSpPr txBox="true"/>
            <p:nvPr/>
          </p:nvSpPr>
          <p:spPr>
            <a:xfrm>
              <a:off x="0" y="-66675"/>
              <a:ext cx="2602453" cy="24462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81"/>
                </a:lnSpc>
              </a:pPr>
              <a:r>
                <a:rPr lang="en-US" sz="2201">
                  <a:solidFill>
                    <a:srgbClr val="FFFFFF"/>
                  </a:solidFill>
                  <a:latin typeface="Lastica 2 Bold"/>
                </a:rPr>
                <a:t>PRIZE DISTRIBUTION</a:t>
              </a:r>
            </a:p>
          </p:txBody>
        </p:sp>
      </p:grp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4704461" y="-1127414"/>
            <a:ext cx="9144000" cy="4312227"/>
          </a:xfrm>
          <a:custGeom>
            <a:avLst/>
            <a:gdLst/>
            <a:ahLst/>
            <a:cxnLst/>
            <a:rect r="r" b="b" t="t" l="l"/>
            <a:pathLst>
              <a:path h="4312227" w="9144000">
                <a:moveTo>
                  <a:pt x="0" y="0"/>
                </a:moveTo>
                <a:lnTo>
                  <a:pt x="9144000" y="0"/>
                </a:lnTo>
                <a:lnTo>
                  <a:pt x="9144000" y="4312228"/>
                </a:lnTo>
                <a:lnTo>
                  <a:pt x="0" y="431222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62000"/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733537" y="240849"/>
            <a:ext cx="14820927" cy="13090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697"/>
              </a:lnSpc>
            </a:pPr>
            <a:r>
              <a:rPr lang="en-US" sz="6926">
                <a:solidFill>
                  <a:srgbClr val="FFFFFF"/>
                </a:solidFill>
                <a:latin typeface="Aurora"/>
              </a:rPr>
              <a:t>GENERAL RULES</a:t>
            </a:r>
          </a:p>
        </p:txBody>
      </p:sp>
      <p:grpSp>
        <p:nvGrpSpPr>
          <p:cNvPr name="Group 5" id="5"/>
          <p:cNvGrpSpPr/>
          <p:nvPr/>
        </p:nvGrpSpPr>
        <p:grpSpPr>
          <a:xfrm rot="0">
            <a:off x="2703084" y="1641764"/>
            <a:ext cx="12960830" cy="8102463"/>
            <a:chOff x="0" y="0"/>
            <a:chExt cx="3413552" cy="2133982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3413552" cy="2133982"/>
            </a:xfrm>
            <a:custGeom>
              <a:avLst/>
              <a:gdLst/>
              <a:ahLst/>
              <a:cxnLst/>
              <a:rect r="r" b="b" t="t" l="l"/>
              <a:pathLst>
                <a:path h="2133982" w="3413552">
                  <a:moveTo>
                    <a:pt x="30464" y="0"/>
                  </a:moveTo>
                  <a:lnTo>
                    <a:pt x="3383088" y="0"/>
                  </a:lnTo>
                  <a:cubicBezTo>
                    <a:pt x="3391168" y="0"/>
                    <a:pt x="3398916" y="3210"/>
                    <a:pt x="3404629" y="8923"/>
                  </a:cubicBezTo>
                  <a:cubicBezTo>
                    <a:pt x="3410343" y="14636"/>
                    <a:pt x="3413552" y="22384"/>
                    <a:pt x="3413552" y="30464"/>
                  </a:cubicBezTo>
                  <a:lnTo>
                    <a:pt x="3413552" y="2103518"/>
                  </a:lnTo>
                  <a:cubicBezTo>
                    <a:pt x="3413552" y="2111597"/>
                    <a:pt x="3410343" y="2119346"/>
                    <a:pt x="3404629" y="2125059"/>
                  </a:cubicBezTo>
                  <a:cubicBezTo>
                    <a:pt x="3398916" y="2130772"/>
                    <a:pt x="3391168" y="2133982"/>
                    <a:pt x="3383088" y="2133982"/>
                  </a:cubicBezTo>
                  <a:lnTo>
                    <a:pt x="30464" y="2133982"/>
                  </a:lnTo>
                  <a:cubicBezTo>
                    <a:pt x="22384" y="2133982"/>
                    <a:pt x="14636" y="2130772"/>
                    <a:pt x="8923" y="2125059"/>
                  </a:cubicBezTo>
                  <a:cubicBezTo>
                    <a:pt x="3210" y="2119346"/>
                    <a:pt x="0" y="2111597"/>
                    <a:pt x="0" y="2103518"/>
                  </a:cubicBezTo>
                  <a:lnTo>
                    <a:pt x="0" y="30464"/>
                  </a:lnTo>
                  <a:cubicBezTo>
                    <a:pt x="0" y="22384"/>
                    <a:pt x="3210" y="14636"/>
                    <a:pt x="8923" y="8923"/>
                  </a:cubicBezTo>
                  <a:cubicBezTo>
                    <a:pt x="14636" y="3210"/>
                    <a:pt x="22384" y="0"/>
                    <a:pt x="30464" y="0"/>
                  </a:cubicBezTo>
                  <a:close/>
                </a:path>
              </a:pathLst>
            </a:custGeom>
            <a:solidFill>
              <a:srgbClr val="000000">
                <a:alpha val="51765"/>
              </a:srgbClr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66675"/>
              <a:ext cx="3413552" cy="220065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81"/>
                </a:lnSpc>
              </a:pPr>
            </a:p>
          </p:txBody>
        </p:sp>
      </p:grpSp>
      <p:sp>
        <p:nvSpPr>
          <p:cNvPr name="TextBox 8" id="8"/>
          <p:cNvSpPr txBox="true"/>
          <p:nvPr/>
        </p:nvSpPr>
        <p:spPr>
          <a:xfrm rot="0">
            <a:off x="2978582" y="1310494"/>
            <a:ext cx="12330835" cy="75077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68"/>
              </a:lnSpc>
            </a:pPr>
          </a:p>
          <a:p>
            <a:pPr marL="502848" indent="-251424" lvl="1">
              <a:lnSpc>
                <a:spcPts val="3470"/>
              </a:lnSpc>
              <a:buFont typeface="Arial"/>
              <a:buChar char="•"/>
            </a:pPr>
            <a:r>
              <a:rPr lang="en-US" sz="2329">
                <a:solidFill>
                  <a:srgbClr val="FFFFFF"/>
                </a:solidFill>
                <a:latin typeface="League Spartan"/>
              </a:rPr>
              <a:t>FEE RS-2000/- PER TEAM. MAX 17+1 FACULTY PARTICIPANTS PER COLLEGE.</a:t>
            </a:r>
          </a:p>
          <a:p>
            <a:pPr marL="502848" indent="-251424" lvl="1">
              <a:lnSpc>
                <a:spcPts val="3470"/>
              </a:lnSpc>
              <a:buFont typeface="Arial"/>
              <a:buChar char="•"/>
            </a:pPr>
            <a:r>
              <a:rPr lang="en-US" sz="2329">
                <a:solidFill>
                  <a:srgbClr val="FFFFFF"/>
                </a:solidFill>
                <a:latin typeface="League Spartan"/>
              </a:rPr>
              <a:t>REGISTRATION FEE OF RS-2000/- TO BE PAID ON THE DAY OF THE EVENT IN COLLEGE.</a:t>
            </a:r>
          </a:p>
          <a:p>
            <a:pPr marL="502848" indent="-251424" lvl="1">
              <a:lnSpc>
                <a:spcPts val="3470"/>
              </a:lnSpc>
              <a:buFont typeface="Arial"/>
              <a:buChar char="•"/>
            </a:pPr>
            <a:r>
              <a:rPr lang="en-US" sz="2329">
                <a:solidFill>
                  <a:srgbClr val="FFFFFF"/>
                </a:solidFill>
                <a:latin typeface="League Spartan"/>
              </a:rPr>
              <a:t>STUDENTS PARTICIPATING IN GAMING EVENT WILL NOT BE ALLOWED TO PARTICIPATE IN TECHNICAL &amp; CULTURAL EVENTS.</a:t>
            </a:r>
          </a:p>
          <a:p>
            <a:pPr marL="502848" indent="-251424" lvl="1">
              <a:lnSpc>
                <a:spcPts val="3470"/>
              </a:lnSpc>
              <a:buFont typeface="Arial"/>
              <a:buChar char="•"/>
            </a:pPr>
            <a:r>
              <a:rPr lang="en-US" sz="2329">
                <a:solidFill>
                  <a:srgbClr val="FFFFFF"/>
                </a:solidFill>
                <a:latin typeface="League Spartan"/>
              </a:rPr>
              <a:t> JUDGES DECISION WILL BE FINAL AND BINDING. EARLY BIRDS WILL GET 50 POINTS.</a:t>
            </a:r>
          </a:p>
          <a:p>
            <a:pPr marL="502848" indent="-251424" lvl="1">
              <a:lnSpc>
                <a:spcPts val="3470"/>
              </a:lnSpc>
              <a:buFont typeface="Arial"/>
              <a:buChar char="•"/>
            </a:pPr>
            <a:r>
              <a:rPr lang="en-US" sz="2329">
                <a:solidFill>
                  <a:srgbClr val="FFFFFF"/>
                </a:solidFill>
                <a:latin typeface="League Spartan"/>
              </a:rPr>
              <a:t>IF THE TEAM PARTICIPANT IS FOUND TO BE INDISCIPLINED OR VIOLATES THE CODE OF CONDUCT, THE TEAM WILL BE DISQUALIFIED.</a:t>
            </a:r>
          </a:p>
          <a:p>
            <a:pPr marL="502848" indent="-251424" lvl="1">
              <a:lnSpc>
                <a:spcPts val="3470"/>
              </a:lnSpc>
              <a:buFont typeface="Arial"/>
              <a:buChar char="•"/>
            </a:pPr>
            <a:r>
              <a:rPr lang="en-US" sz="2329">
                <a:solidFill>
                  <a:srgbClr val="FFFFFF"/>
                </a:solidFill>
                <a:latin typeface="League Spartan"/>
              </a:rPr>
              <a:t>MAINTAIN DECENCY AND DECORUM.</a:t>
            </a:r>
          </a:p>
          <a:p>
            <a:pPr marL="502848" indent="-251424" lvl="1">
              <a:lnSpc>
                <a:spcPts val="3470"/>
              </a:lnSpc>
              <a:buFont typeface="Arial"/>
              <a:buChar char="•"/>
            </a:pPr>
            <a:r>
              <a:rPr lang="en-US" sz="2329">
                <a:solidFill>
                  <a:srgbClr val="FFFFFF"/>
                </a:solidFill>
                <a:latin typeface="League Spartan"/>
              </a:rPr>
              <a:t>YOUR COOPERATION IS THE KEY TO SUCCESS. PARTICIPANTS ARE RESPONSIBLE FOR THEIR BELONGINGS, COLLEGE WILL NOT BE HELD RESPONSIBLE.</a:t>
            </a:r>
          </a:p>
          <a:p>
            <a:pPr marL="502848" indent="-251424" lvl="1">
              <a:lnSpc>
                <a:spcPts val="3470"/>
              </a:lnSpc>
              <a:buFont typeface="Arial"/>
              <a:buChar char="•"/>
            </a:pPr>
            <a:r>
              <a:rPr lang="en-US" sz="2329">
                <a:solidFill>
                  <a:srgbClr val="FFFFFF"/>
                </a:solidFill>
                <a:latin typeface="League Spartan"/>
              </a:rPr>
              <a:t>IF TEAM FAILS TO PARTICIPATE IN ANY EVENT THEN -5 POINTS.</a:t>
            </a:r>
          </a:p>
          <a:p>
            <a:pPr marL="502848" indent="-251424" lvl="1">
              <a:lnSpc>
                <a:spcPts val="3470"/>
              </a:lnSpc>
              <a:buFont typeface="Arial"/>
              <a:buChar char="•"/>
            </a:pPr>
            <a:r>
              <a:rPr lang="en-US" sz="2329">
                <a:solidFill>
                  <a:srgbClr val="FFFFFF"/>
                </a:solidFill>
                <a:latin typeface="League Spartan"/>
              </a:rPr>
              <a:t>MENTIONING YOUR COLLEGE NAME WILL LEAD TO INSTANT DISQUALIFICATION FROM THAT PARTICULAR EVENT.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7287266" y="3065198"/>
            <a:ext cx="3708952" cy="3708952"/>
          </a:xfrm>
          <a:custGeom>
            <a:avLst/>
            <a:gdLst/>
            <a:ahLst/>
            <a:cxnLst/>
            <a:rect r="r" b="b" t="t" l="l"/>
            <a:pathLst>
              <a:path h="3708952" w="3708952">
                <a:moveTo>
                  <a:pt x="0" y="0"/>
                </a:moveTo>
                <a:lnTo>
                  <a:pt x="3708952" y="0"/>
                </a:lnTo>
                <a:lnTo>
                  <a:pt x="3708952" y="3708952"/>
                </a:lnTo>
                <a:lnTo>
                  <a:pt x="0" y="370895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9602696" y="1107908"/>
            <a:ext cx="8150392" cy="8150392"/>
          </a:xfrm>
          <a:custGeom>
            <a:avLst/>
            <a:gdLst/>
            <a:ahLst/>
            <a:cxnLst/>
            <a:rect r="r" b="b" t="t" l="l"/>
            <a:pathLst>
              <a:path h="8150392" w="8150392">
                <a:moveTo>
                  <a:pt x="0" y="0"/>
                </a:moveTo>
                <a:lnTo>
                  <a:pt x="8150392" y="0"/>
                </a:lnTo>
                <a:lnTo>
                  <a:pt x="8150392" y="8150392"/>
                </a:lnTo>
                <a:lnTo>
                  <a:pt x="0" y="815039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4228307" y="4436428"/>
            <a:ext cx="1777732" cy="2291549"/>
          </a:xfrm>
          <a:custGeom>
            <a:avLst/>
            <a:gdLst/>
            <a:ahLst/>
            <a:cxnLst/>
            <a:rect r="r" b="b" t="t" l="l"/>
            <a:pathLst>
              <a:path h="2291549" w="1777732">
                <a:moveTo>
                  <a:pt x="0" y="0"/>
                </a:moveTo>
                <a:lnTo>
                  <a:pt x="1777732" y="0"/>
                </a:lnTo>
                <a:lnTo>
                  <a:pt x="1777732" y="2291549"/>
                </a:lnTo>
                <a:lnTo>
                  <a:pt x="0" y="229154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1711864" y="7971503"/>
            <a:ext cx="3932055" cy="3235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32"/>
              </a:lnSpc>
            </a:pPr>
            <a:r>
              <a:rPr lang="en-US" sz="1880">
                <a:solidFill>
                  <a:srgbClr val="FFFFFF"/>
                </a:solidFill>
                <a:latin typeface="League Spartan"/>
              </a:rPr>
              <a:t>THE RISE OF NEXT GENERATION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324823" y="5675533"/>
            <a:ext cx="6706138" cy="14224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420"/>
              </a:lnSpc>
            </a:pPr>
            <a:r>
              <a:rPr lang="en-US" sz="7443">
                <a:solidFill>
                  <a:srgbClr val="FFFFFF"/>
                </a:solidFill>
                <a:latin typeface="Aurora"/>
              </a:rPr>
              <a:t>GENESIS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1136143" y="6926550"/>
            <a:ext cx="5083498" cy="10640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99"/>
              </a:lnSpc>
            </a:pPr>
            <a:r>
              <a:rPr lang="en-US" sz="5642">
                <a:solidFill>
                  <a:srgbClr val="FFFFFF"/>
                </a:solidFill>
                <a:latin typeface="Aurora"/>
              </a:rPr>
              <a:t>6.0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656074" y="4274503"/>
            <a:ext cx="6541591" cy="15665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>
                <a:solidFill>
                  <a:srgbClr val="FFFFFF"/>
                </a:solidFill>
                <a:latin typeface="Lovelo"/>
              </a:rPr>
              <a:t>PRE-EVENTS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4704461" y="-1127414"/>
            <a:ext cx="9144000" cy="4312227"/>
          </a:xfrm>
          <a:custGeom>
            <a:avLst/>
            <a:gdLst/>
            <a:ahLst/>
            <a:cxnLst/>
            <a:rect r="r" b="b" t="t" l="l"/>
            <a:pathLst>
              <a:path h="4312227" w="9144000">
                <a:moveTo>
                  <a:pt x="0" y="0"/>
                </a:moveTo>
                <a:lnTo>
                  <a:pt x="9144000" y="0"/>
                </a:lnTo>
                <a:lnTo>
                  <a:pt x="9144000" y="4312228"/>
                </a:lnTo>
                <a:lnTo>
                  <a:pt x="0" y="431222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62000"/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733537" y="240849"/>
            <a:ext cx="14820927" cy="13090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697"/>
              </a:lnSpc>
            </a:pPr>
            <a:r>
              <a:rPr lang="en-US" sz="6926">
                <a:solidFill>
                  <a:srgbClr val="FFFFFF"/>
                </a:solidFill>
                <a:latin typeface="Aurora"/>
              </a:rPr>
              <a:t>VISUAL VISTA</a:t>
            </a:r>
          </a:p>
        </p:txBody>
      </p:sp>
      <p:grpSp>
        <p:nvGrpSpPr>
          <p:cNvPr name="Group 5" id="5"/>
          <p:cNvGrpSpPr/>
          <p:nvPr/>
        </p:nvGrpSpPr>
        <p:grpSpPr>
          <a:xfrm rot="0">
            <a:off x="1028700" y="2067486"/>
            <a:ext cx="16230600" cy="7190814"/>
            <a:chOff x="0" y="0"/>
            <a:chExt cx="4274726" cy="1893877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4274726" cy="1893877"/>
            </a:xfrm>
            <a:custGeom>
              <a:avLst/>
              <a:gdLst/>
              <a:ahLst/>
              <a:cxnLst/>
              <a:rect r="r" b="b" t="t" l="l"/>
              <a:pathLst>
                <a:path h="1893877" w="4274726">
                  <a:moveTo>
                    <a:pt x="24327" y="0"/>
                  </a:moveTo>
                  <a:lnTo>
                    <a:pt x="4250399" y="0"/>
                  </a:lnTo>
                  <a:cubicBezTo>
                    <a:pt x="4263834" y="0"/>
                    <a:pt x="4274726" y="10891"/>
                    <a:pt x="4274726" y="24327"/>
                  </a:cubicBezTo>
                  <a:lnTo>
                    <a:pt x="4274726" y="1869550"/>
                  </a:lnTo>
                  <a:cubicBezTo>
                    <a:pt x="4274726" y="1876002"/>
                    <a:pt x="4272163" y="1882190"/>
                    <a:pt x="4267601" y="1886752"/>
                  </a:cubicBezTo>
                  <a:cubicBezTo>
                    <a:pt x="4263039" y="1891314"/>
                    <a:pt x="4256851" y="1893877"/>
                    <a:pt x="4250399" y="1893877"/>
                  </a:cubicBezTo>
                  <a:lnTo>
                    <a:pt x="24327" y="1893877"/>
                  </a:lnTo>
                  <a:cubicBezTo>
                    <a:pt x="10891" y="1893877"/>
                    <a:pt x="0" y="1882985"/>
                    <a:pt x="0" y="1869550"/>
                  </a:cubicBezTo>
                  <a:lnTo>
                    <a:pt x="0" y="24327"/>
                  </a:lnTo>
                  <a:cubicBezTo>
                    <a:pt x="0" y="10891"/>
                    <a:pt x="10891" y="0"/>
                    <a:pt x="24327" y="0"/>
                  </a:cubicBezTo>
                  <a:close/>
                </a:path>
              </a:pathLst>
            </a:custGeom>
            <a:solidFill>
              <a:srgbClr val="000000">
                <a:alpha val="51765"/>
              </a:srgbClr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66675"/>
              <a:ext cx="4274726" cy="196055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81"/>
                </a:lnSpc>
              </a:pPr>
            </a:p>
          </p:txBody>
        </p:sp>
      </p:grpSp>
      <p:sp>
        <p:nvSpPr>
          <p:cNvPr name="TextBox 8" id="8"/>
          <p:cNvSpPr txBox="true"/>
          <p:nvPr/>
        </p:nvSpPr>
        <p:spPr>
          <a:xfrm rot="0">
            <a:off x="1028700" y="1465831"/>
            <a:ext cx="16230600" cy="41970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910"/>
              </a:lnSpc>
            </a:pPr>
          </a:p>
          <a:p>
            <a:pPr marL="518211" indent="-259105" lvl="1">
              <a:lnSpc>
                <a:spcPts val="3960"/>
              </a:lnSpc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League Spartan"/>
              </a:rPr>
              <a:t>Participants : 1 Participant from each College.</a:t>
            </a:r>
          </a:p>
          <a:p>
            <a:pPr>
              <a:lnSpc>
                <a:spcPts val="3960"/>
              </a:lnSpc>
            </a:pPr>
            <a:r>
              <a:rPr lang="en-US" sz="2400">
                <a:solidFill>
                  <a:srgbClr val="FFFFFF"/>
                </a:solidFill>
                <a:latin typeface="League Spartan"/>
              </a:rPr>
              <a:t>      </a:t>
            </a:r>
            <a:r>
              <a:rPr lang="en-US" sz="2400">
                <a:solidFill>
                  <a:srgbClr val="FFFFFF"/>
                </a:solidFill>
                <a:latin typeface="League Spartan"/>
              </a:rPr>
              <a:t>Rules &amp; Regulations : </a:t>
            </a:r>
          </a:p>
          <a:p>
            <a:pPr marL="518211" indent="-259105" lvl="1">
              <a:lnSpc>
                <a:spcPts val="3960"/>
              </a:lnSpc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League Spartan"/>
              </a:rPr>
              <a:t>VIDEO SHOULD BE MAXIMUM 90 SECONDS.</a:t>
            </a:r>
          </a:p>
          <a:p>
            <a:pPr marL="518211" indent="-259105" lvl="1">
              <a:lnSpc>
                <a:spcPts val="3960"/>
              </a:lnSpc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League Spartan"/>
              </a:rPr>
              <a:t>ONLY THE PARTICIPANTS OF GENESIS 6.0 SHOULD BE PERFORMING IN THE VIDEO.</a:t>
            </a:r>
          </a:p>
          <a:p>
            <a:pPr marL="518211" indent="-259105" lvl="1">
              <a:lnSpc>
                <a:spcPts val="3960"/>
              </a:lnSpc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League Spartan"/>
              </a:rPr>
              <a:t>PARTICIPANTS SHOULD INTRODUCE THEMSELVES AND THEIR ROLE IN GENESIS 6.0.</a:t>
            </a:r>
          </a:p>
          <a:p>
            <a:pPr marL="518211" indent="-259105" lvl="1">
              <a:lnSpc>
                <a:spcPts val="3960"/>
              </a:lnSpc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League Spartan"/>
              </a:rPr>
              <a:t>THE VIDEO SHOULD BE SUBMITTED ON </a:t>
            </a:r>
          </a:p>
          <a:p>
            <a:pPr>
              <a:lnSpc>
                <a:spcPts val="3960"/>
              </a:lnSpc>
            </a:pPr>
          </a:p>
        </p:txBody>
      </p:sp>
      <p:sp>
        <p:nvSpPr>
          <p:cNvPr name="TextBox 9" id="9"/>
          <p:cNvSpPr txBox="true"/>
          <p:nvPr/>
        </p:nvSpPr>
        <p:spPr>
          <a:xfrm rot="0">
            <a:off x="7834138" y="4630478"/>
            <a:ext cx="5251549" cy="5139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24"/>
              </a:lnSpc>
            </a:pPr>
            <a:r>
              <a:rPr lang="en-US" sz="3017" u="sng">
                <a:solidFill>
                  <a:srgbClr val="FF3131"/>
                </a:solidFill>
                <a:latin typeface="Canva Sans 2 Bold"/>
                <a:hlinkClick r:id="rId4" tooltip="mailto:genesis.bcames@gmail.com"/>
              </a:rPr>
              <a:t>genesis.bcames@gmail.com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4704461" y="-1127414"/>
            <a:ext cx="9144000" cy="4312227"/>
          </a:xfrm>
          <a:custGeom>
            <a:avLst/>
            <a:gdLst/>
            <a:ahLst/>
            <a:cxnLst/>
            <a:rect r="r" b="b" t="t" l="l"/>
            <a:pathLst>
              <a:path h="4312227" w="9144000">
                <a:moveTo>
                  <a:pt x="0" y="0"/>
                </a:moveTo>
                <a:lnTo>
                  <a:pt x="9144000" y="0"/>
                </a:lnTo>
                <a:lnTo>
                  <a:pt x="9144000" y="4312228"/>
                </a:lnTo>
                <a:lnTo>
                  <a:pt x="0" y="431222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62000"/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733537" y="240849"/>
            <a:ext cx="14820927" cy="13090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697"/>
              </a:lnSpc>
            </a:pPr>
            <a:r>
              <a:rPr lang="en-US" sz="6926">
                <a:solidFill>
                  <a:srgbClr val="FFFFFF"/>
                </a:solidFill>
                <a:latin typeface="Aurora"/>
              </a:rPr>
              <a:t>MEME MAKING</a:t>
            </a:r>
          </a:p>
        </p:txBody>
      </p:sp>
      <p:grpSp>
        <p:nvGrpSpPr>
          <p:cNvPr name="Group 5" id="5"/>
          <p:cNvGrpSpPr/>
          <p:nvPr/>
        </p:nvGrpSpPr>
        <p:grpSpPr>
          <a:xfrm rot="0">
            <a:off x="2663585" y="2067486"/>
            <a:ext cx="12960830" cy="7190814"/>
            <a:chOff x="0" y="0"/>
            <a:chExt cx="3413552" cy="1893877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3413552" cy="1893877"/>
            </a:xfrm>
            <a:custGeom>
              <a:avLst/>
              <a:gdLst/>
              <a:ahLst/>
              <a:cxnLst/>
              <a:rect r="r" b="b" t="t" l="l"/>
              <a:pathLst>
                <a:path h="1893877" w="3413552">
                  <a:moveTo>
                    <a:pt x="30464" y="0"/>
                  </a:moveTo>
                  <a:lnTo>
                    <a:pt x="3383088" y="0"/>
                  </a:lnTo>
                  <a:cubicBezTo>
                    <a:pt x="3391168" y="0"/>
                    <a:pt x="3398916" y="3210"/>
                    <a:pt x="3404629" y="8923"/>
                  </a:cubicBezTo>
                  <a:cubicBezTo>
                    <a:pt x="3410343" y="14636"/>
                    <a:pt x="3413552" y="22384"/>
                    <a:pt x="3413552" y="30464"/>
                  </a:cubicBezTo>
                  <a:lnTo>
                    <a:pt x="3413552" y="1863413"/>
                  </a:lnTo>
                  <a:cubicBezTo>
                    <a:pt x="3413552" y="1871492"/>
                    <a:pt x="3410343" y="1879241"/>
                    <a:pt x="3404629" y="1884954"/>
                  </a:cubicBezTo>
                  <a:cubicBezTo>
                    <a:pt x="3398916" y="1890667"/>
                    <a:pt x="3391168" y="1893877"/>
                    <a:pt x="3383088" y="1893877"/>
                  </a:cubicBezTo>
                  <a:lnTo>
                    <a:pt x="30464" y="1893877"/>
                  </a:lnTo>
                  <a:cubicBezTo>
                    <a:pt x="22384" y="1893877"/>
                    <a:pt x="14636" y="1890667"/>
                    <a:pt x="8923" y="1884954"/>
                  </a:cubicBezTo>
                  <a:cubicBezTo>
                    <a:pt x="3210" y="1879241"/>
                    <a:pt x="0" y="1871492"/>
                    <a:pt x="0" y="1863413"/>
                  </a:cubicBezTo>
                  <a:lnTo>
                    <a:pt x="0" y="30464"/>
                  </a:lnTo>
                  <a:cubicBezTo>
                    <a:pt x="0" y="22384"/>
                    <a:pt x="3210" y="14636"/>
                    <a:pt x="8923" y="8923"/>
                  </a:cubicBezTo>
                  <a:cubicBezTo>
                    <a:pt x="14636" y="3210"/>
                    <a:pt x="22384" y="0"/>
                    <a:pt x="30464" y="0"/>
                  </a:cubicBezTo>
                  <a:close/>
                </a:path>
              </a:pathLst>
            </a:custGeom>
            <a:solidFill>
              <a:srgbClr val="000000">
                <a:alpha val="51765"/>
              </a:srgbClr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66675"/>
              <a:ext cx="3413552" cy="196055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81"/>
                </a:lnSpc>
              </a:pPr>
            </a:p>
          </p:txBody>
        </p:sp>
      </p:grpSp>
      <p:sp>
        <p:nvSpPr>
          <p:cNvPr name="TextBox 8" id="8"/>
          <p:cNvSpPr txBox="true"/>
          <p:nvPr/>
        </p:nvSpPr>
        <p:spPr>
          <a:xfrm rot="0">
            <a:off x="8830155" y="9515475"/>
            <a:ext cx="9039697" cy="4430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76"/>
              </a:lnSpc>
            </a:pPr>
            <a:r>
              <a:rPr lang="en-US" sz="2626">
                <a:solidFill>
                  <a:srgbClr val="B04427"/>
                </a:solidFill>
                <a:latin typeface="League Spartan"/>
              </a:rPr>
              <a:t>EVENT HEAD:- SAGAR WALWAKAR (9307107643)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2663585" y="1712191"/>
            <a:ext cx="12957158" cy="61574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448"/>
              </a:lnSpc>
            </a:pPr>
          </a:p>
          <a:p>
            <a:pPr marL="477718" indent="-238859" lvl="1">
              <a:lnSpc>
                <a:spcPts val="3650"/>
              </a:lnSpc>
              <a:buFont typeface="Arial"/>
              <a:buChar char="•"/>
            </a:pPr>
            <a:r>
              <a:rPr lang="en-US" sz="2212">
                <a:solidFill>
                  <a:srgbClr val="FFFFFF"/>
                </a:solidFill>
                <a:latin typeface="League Spartan"/>
              </a:rPr>
              <a:t>Participants : 1 Participant from each College.</a:t>
            </a:r>
          </a:p>
          <a:p>
            <a:pPr>
              <a:lnSpc>
                <a:spcPts val="3650"/>
              </a:lnSpc>
            </a:pPr>
            <a:r>
              <a:rPr lang="en-US" sz="2212">
                <a:solidFill>
                  <a:srgbClr val="FFFFFF"/>
                </a:solidFill>
                <a:latin typeface="League Spartan"/>
              </a:rPr>
              <a:t>      </a:t>
            </a:r>
            <a:r>
              <a:rPr lang="en-US" sz="2212">
                <a:solidFill>
                  <a:srgbClr val="FFFFFF"/>
                </a:solidFill>
                <a:latin typeface="League Spartan"/>
              </a:rPr>
              <a:t>Rules &amp; Regulations : </a:t>
            </a:r>
          </a:p>
          <a:p>
            <a:pPr marL="477718" indent="-238859" lvl="1">
              <a:lnSpc>
                <a:spcPts val="3650"/>
              </a:lnSpc>
              <a:buFont typeface="Arial"/>
              <a:buChar char="•"/>
            </a:pPr>
            <a:r>
              <a:rPr lang="en-US" sz="2212">
                <a:solidFill>
                  <a:srgbClr val="FFFFFF"/>
                </a:solidFill>
                <a:latin typeface="League Spartan"/>
              </a:rPr>
              <a:t>Participants must use funny Images about the topic.</a:t>
            </a:r>
          </a:p>
          <a:p>
            <a:pPr marL="477718" indent="-238859" lvl="1">
              <a:lnSpc>
                <a:spcPts val="3650"/>
              </a:lnSpc>
              <a:buFont typeface="Arial"/>
              <a:buChar char="•"/>
            </a:pPr>
            <a:r>
              <a:rPr lang="en-US" sz="2212">
                <a:solidFill>
                  <a:srgbClr val="FFFFFF"/>
                </a:solidFill>
                <a:latin typeface="League Spartan"/>
              </a:rPr>
              <a:t>Use of copyrighted material IS prohibited.</a:t>
            </a:r>
          </a:p>
          <a:p>
            <a:pPr marL="477718" indent="-238859" lvl="1">
              <a:lnSpc>
                <a:spcPts val="3650"/>
              </a:lnSpc>
              <a:buFont typeface="Arial"/>
              <a:buChar char="•"/>
            </a:pPr>
            <a:r>
              <a:rPr lang="en-US" sz="2212">
                <a:solidFill>
                  <a:srgbClr val="FFFFFF"/>
                </a:solidFill>
                <a:latin typeface="League Spartan"/>
              </a:rPr>
              <a:t>USE OF VULGARITY </a:t>
            </a:r>
            <a:r>
              <a:rPr lang="en-US" sz="2212">
                <a:solidFill>
                  <a:srgbClr val="FFFFFF"/>
                </a:solidFill>
                <a:latin typeface="League Spartan"/>
              </a:rPr>
              <a:t>or Abusive language will LEAD TO DISQUALIFICATION.  </a:t>
            </a:r>
          </a:p>
          <a:p>
            <a:pPr marL="477718" indent="-238859" lvl="1">
              <a:lnSpc>
                <a:spcPts val="3650"/>
              </a:lnSpc>
              <a:buFont typeface="Arial"/>
              <a:buChar char="•"/>
            </a:pPr>
            <a:r>
              <a:rPr lang="en-US" sz="2212">
                <a:solidFill>
                  <a:srgbClr val="FFFFFF"/>
                </a:solidFill>
                <a:latin typeface="League Spartan"/>
              </a:rPr>
              <a:t>THE MEME MUST BE SENT TO </a:t>
            </a:r>
          </a:p>
          <a:p>
            <a:pPr marL="477718" indent="-238859" lvl="1">
              <a:lnSpc>
                <a:spcPts val="3650"/>
              </a:lnSpc>
              <a:buFont typeface="Arial"/>
              <a:buChar char="•"/>
            </a:pPr>
            <a:r>
              <a:rPr lang="en-US" sz="2212">
                <a:solidFill>
                  <a:srgbClr val="FFFFFF"/>
                </a:solidFill>
                <a:latin typeface="League Spartan"/>
              </a:rPr>
              <a:t>THE MEME WILL BE POSTED ON GENESIS INSTAGRAM PAGE.</a:t>
            </a:r>
          </a:p>
          <a:p>
            <a:pPr>
              <a:lnSpc>
                <a:spcPts val="3650"/>
              </a:lnSpc>
            </a:pPr>
          </a:p>
          <a:p>
            <a:pPr>
              <a:lnSpc>
                <a:spcPts val="3650"/>
              </a:lnSpc>
            </a:pPr>
            <a:r>
              <a:rPr lang="en-US" sz="2212">
                <a:solidFill>
                  <a:srgbClr val="FFFFFF"/>
                </a:solidFill>
                <a:latin typeface="League Spartan"/>
              </a:rPr>
              <a:t>JUDGING CRITERIA:</a:t>
            </a:r>
          </a:p>
          <a:p>
            <a:pPr marL="477718" indent="-238859" lvl="1">
              <a:lnSpc>
                <a:spcPts val="3650"/>
              </a:lnSpc>
              <a:buFont typeface="Arial"/>
              <a:buChar char="•"/>
            </a:pPr>
            <a:r>
              <a:rPr lang="en-US" sz="2212">
                <a:solidFill>
                  <a:srgbClr val="FFFFFF"/>
                </a:solidFill>
                <a:latin typeface="League Spartan"/>
              </a:rPr>
              <a:t>CREATIVITY</a:t>
            </a:r>
          </a:p>
          <a:p>
            <a:pPr marL="477718" indent="-238859" lvl="1">
              <a:lnSpc>
                <a:spcPts val="3650"/>
              </a:lnSpc>
              <a:buFont typeface="Arial"/>
              <a:buChar char="•"/>
            </a:pPr>
            <a:r>
              <a:rPr lang="en-US" sz="2212">
                <a:solidFill>
                  <a:srgbClr val="FFFFFF"/>
                </a:solidFill>
                <a:latin typeface="League Spartan"/>
              </a:rPr>
              <a:t>HILARITY</a:t>
            </a:r>
          </a:p>
          <a:p>
            <a:pPr marL="477718" indent="-238859" lvl="1">
              <a:lnSpc>
                <a:spcPts val="3650"/>
              </a:lnSpc>
              <a:buFont typeface="Arial"/>
              <a:buChar char="•"/>
            </a:pPr>
            <a:r>
              <a:rPr lang="en-US" sz="2212">
                <a:solidFill>
                  <a:srgbClr val="FFFFFF"/>
                </a:solidFill>
                <a:latin typeface="League Spartan"/>
              </a:rPr>
              <a:t>BASED ON LIKES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7360140" y="4576840"/>
            <a:ext cx="5251549" cy="5139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24"/>
              </a:lnSpc>
            </a:pPr>
            <a:r>
              <a:rPr lang="en-US" sz="3017" u="sng">
                <a:solidFill>
                  <a:srgbClr val="FF3131"/>
                </a:solidFill>
                <a:latin typeface="Canva Sans 2 Bold"/>
                <a:hlinkClick r:id="rId4" tooltip="mailto:genesis.bcames@gmail.com"/>
              </a:rPr>
              <a:t>genesis.bcames@gmail.com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7287266" y="3065198"/>
            <a:ext cx="3708952" cy="3708952"/>
          </a:xfrm>
          <a:custGeom>
            <a:avLst/>
            <a:gdLst/>
            <a:ahLst/>
            <a:cxnLst/>
            <a:rect r="r" b="b" t="t" l="l"/>
            <a:pathLst>
              <a:path h="3708952" w="3708952">
                <a:moveTo>
                  <a:pt x="0" y="0"/>
                </a:moveTo>
                <a:lnTo>
                  <a:pt x="3708952" y="0"/>
                </a:lnTo>
                <a:lnTo>
                  <a:pt x="3708952" y="3708952"/>
                </a:lnTo>
                <a:lnTo>
                  <a:pt x="0" y="370895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9602696" y="1107908"/>
            <a:ext cx="8150392" cy="8150392"/>
          </a:xfrm>
          <a:custGeom>
            <a:avLst/>
            <a:gdLst/>
            <a:ahLst/>
            <a:cxnLst/>
            <a:rect r="r" b="b" t="t" l="l"/>
            <a:pathLst>
              <a:path h="8150392" w="8150392">
                <a:moveTo>
                  <a:pt x="0" y="0"/>
                </a:moveTo>
                <a:lnTo>
                  <a:pt x="8150392" y="0"/>
                </a:lnTo>
                <a:lnTo>
                  <a:pt x="8150392" y="8150392"/>
                </a:lnTo>
                <a:lnTo>
                  <a:pt x="0" y="815039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5509534" y="3344171"/>
            <a:ext cx="1777732" cy="2291549"/>
          </a:xfrm>
          <a:custGeom>
            <a:avLst/>
            <a:gdLst/>
            <a:ahLst/>
            <a:cxnLst/>
            <a:rect r="r" b="b" t="t" l="l"/>
            <a:pathLst>
              <a:path h="2291549" w="1777732">
                <a:moveTo>
                  <a:pt x="0" y="0"/>
                </a:moveTo>
                <a:lnTo>
                  <a:pt x="1777732" y="0"/>
                </a:lnTo>
                <a:lnTo>
                  <a:pt x="1777732" y="2291549"/>
                </a:lnTo>
                <a:lnTo>
                  <a:pt x="0" y="229154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1711864" y="7971503"/>
            <a:ext cx="3932055" cy="3235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32"/>
              </a:lnSpc>
            </a:pPr>
            <a:r>
              <a:rPr lang="en-US" sz="1880">
                <a:solidFill>
                  <a:srgbClr val="FFFFFF"/>
                </a:solidFill>
                <a:latin typeface="League Spartan"/>
              </a:rPr>
              <a:t>THE RISE OF NEXT GENERATION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324823" y="5675533"/>
            <a:ext cx="6706138" cy="14224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420"/>
              </a:lnSpc>
            </a:pPr>
            <a:r>
              <a:rPr lang="en-US" sz="7443">
                <a:solidFill>
                  <a:srgbClr val="FFFFFF"/>
                </a:solidFill>
                <a:latin typeface="Aurora"/>
              </a:rPr>
              <a:t>GENESIS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1136143" y="6926550"/>
            <a:ext cx="5083498" cy="10640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99"/>
              </a:lnSpc>
            </a:pPr>
            <a:r>
              <a:rPr lang="en-US" sz="5642">
                <a:solidFill>
                  <a:srgbClr val="FFFFFF"/>
                </a:solidFill>
                <a:latin typeface="Aurora"/>
              </a:rPr>
              <a:t>6.0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663361" y="4240021"/>
            <a:ext cx="5887895" cy="21022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912"/>
              </a:lnSpc>
            </a:pPr>
            <a:r>
              <a:rPr lang="en-US" sz="9200">
                <a:solidFill>
                  <a:srgbClr val="FFFFFF"/>
                </a:solidFill>
                <a:latin typeface="Lovelo"/>
              </a:rPr>
              <a:t>CULTURAL EVENTS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4704461" y="-1127414"/>
            <a:ext cx="9144000" cy="4312227"/>
          </a:xfrm>
          <a:custGeom>
            <a:avLst/>
            <a:gdLst/>
            <a:ahLst/>
            <a:cxnLst/>
            <a:rect r="r" b="b" t="t" l="l"/>
            <a:pathLst>
              <a:path h="4312227" w="9144000">
                <a:moveTo>
                  <a:pt x="0" y="0"/>
                </a:moveTo>
                <a:lnTo>
                  <a:pt x="9144000" y="0"/>
                </a:lnTo>
                <a:lnTo>
                  <a:pt x="9144000" y="4312228"/>
                </a:lnTo>
                <a:lnTo>
                  <a:pt x="0" y="431222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62000"/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733537" y="240849"/>
            <a:ext cx="14820927" cy="13090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697"/>
              </a:lnSpc>
            </a:pPr>
            <a:r>
              <a:rPr lang="en-US" sz="6926">
                <a:solidFill>
                  <a:srgbClr val="FFFFFF"/>
                </a:solidFill>
                <a:latin typeface="Aurora"/>
              </a:rPr>
              <a:t>CODE CONVERSE</a:t>
            </a:r>
          </a:p>
        </p:txBody>
      </p:sp>
      <p:grpSp>
        <p:nvGrpSpPr>
          <p:cNvPr name="Group 5" id="5"/>
          <p:cNvGrpSpPr/>
          <p:nvPr/>
        </p:nvGrpSpPr>
        <p:grpSpPr>
          <a:xfrm rot="0">
            <a:off x="2703084" y="2553413"/>
            <a:ext cx="12960830" cy="7190814"/>
            <a:chOff x="0" y="0"/>
            <a:chExt cx="3413552" cy="1893877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3413552" cy="1893877"/>
            </a:xfrm>
            <a:custGeom>
              <a:avLst/>
              <a:gdLst/>
              <a:ahLst/>
              <a:cxnLst/>
              <a:rect r="r" b="b" t="t" l="l"/>
              <a:pathLst>
                <a:path h="1893877" w="3413552">
                  <a:moveTo>
                    <a:pt x="30464" y="0"/>
                  </a:moveTo>
                  <a:lnTo>
                    <a:pt x="3383088" y="0"/>
                  </a:lnTo>
                  <a:cubicBezTo>
                    <a:pt x="3391168" y="0"/>
                    <a:pt x="3398916" y="3210"/>
                    <a:pt x="3404629" y="8923"/>
                  </a:cubicBezTo>
                  <a:cubicBezTo>
                    <a:pt x="3410343" y="14636"/>
                    <a:pt x="3413552" y="22384"/>
                    <a:pt x="3413552" y="30464"/>
                  </a:cubicBezTo>
                  <a:lnTo>
                    <a:pt x="3413552" y="1863413"/>
                  </a:lnTo>
                  <a:cubicBezTo>
                    <a:pt x="3413552" y="1871492"/>
                    <a:pt x="3410343" y="1879241"/>
                    <a:pt x="3404629" y="1884954"/>
                  </a:cubicBezTo>
                  <a:cubicBezTo>
                    <a:pt x="3398916" y="1890667"/>
                    <a:pt x="3391168" y="1893877"/>
                    <a:pt x="3383088" y="1893877"/>
                  </a:cubicBezTo>
                  <a:lnTo>
                    <a:pt x="30464" y="1893877"/>
                  </a:lnTo>
                  <a:cubicBezTo>
                    <a:pt x="22384" y="1893877"/>
                    <a:pt x="14636" y="1890667"/>
                    <a:pt x="8923" y="1884954"/>
                  </a:cubicBezTo>
                  <a:cubicBezTo>
                    <a:pt x="3210" y="1879241"/>
                    <a:pt x="0" y="1871492"/>
                    <a:pt x="0" y="1863413"/>
                  </a:cubicBezTo>
                  <a:lnTo>
                    <a:pt x="0" y="30464"/>
                  </a:lnTo>
                  <a:cubicBezTo>
                    <a:pt x="0" y="22384"/>
                    <a:pt x="3210" y="14636"/>
                    <a:pt x="8923" y="8923"/>
                  </a:cubicBezTo>
                  <a:cubicBezTo>
                    <a:pt x="14636" y="3210"/>
                    <a:pt x="22384" y="0"/>
                    <a:pt x="30464" y="0"/>
                  </a:cubicBezTo>
                  <a:close/>
                </a:path>
              </a:pathLst>
            </a:custGeom>
            <a:solidFill>
              <a:srgbClr val="000000">
                <a:alpha val="51765"/>
              </a:srgbClr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66675"/>
              <a:ext cx="3413552" cy="196055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81"/>
                </a:lnSpc>
              </a:pPr>
            </a:p>
          </p:txBody>
        </p:sp>
      </p:grpSp>
      <p:sp>
        <p:nvSpPr>
          <p:cNvPr name="TextBox 8" id="8"/>
          <p:cNvSpPr txBox="true"/>
          <p:nvPr/>
        </p:nvSpPr>
        <p:spPr>
          <a:xfrm rot="0">
            <a:off x="8024659" y="1705537"/>
            <a:ext cx="2238682" cy="6255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195"/>
              </a:lnSpc>
            </a:pPr>
            <a:r>
              <a:rPr lang="en-US" sz="3710">
                <a:solidFill>
                  <a:srgbClr val="B04427"/>
                </a:solidFill>
                <a:latin typeface="League Spartan"/>
              </a:rPr>
              <a:t>(DEBATE)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2703084" y="2486738"/>
            <a:ext cx="12880621" cy="47875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614"/>
              </a:lnSpc>
            </a:pPr>
          </a:p>
          <a:p>
            <a:pPr marL="564748" indent="-282374" lvl="1">
              <a:lnSpc>
                <a:spcPts val="3662"/>
              </a:lnSpc>
              <a:buFont typeface="Arial"/>
              <a:buChar char="•"/>
            </a:pPr>
            <a:r>
              <a:rPr lang="en-US" sz="2615">
                <a:solidFill>
                  <a:srgbClr val="FFFFFF"/>
                </a:solidFill>
                <a:latin typeface="League Spartan"/>
              </a:rPr>
              <a:t>Participants : 1 Participant per College. </a:t>
            </a:r>
          </a:p>
          <a:p>
            <a:pPr>
              <a:lnSpc>
                <a:spcPts val="3662"/>
              </a:lnSpc>
            </a:pPr>
            <a:r>
              <a:rPr lang="en-US" sz="2615">
                <a:solidFill>
                  <a:srgbClr val="FFFFFF"/>
                </a:solidFill>
                <a:latin typeface="League Spartan"/>
              </a:rPr>
              <a:t>      </a:t>
            </a:r>
            <a:r>
              <a:rPr lang="en-US" sz="2615">
                <a:solidFill>
                  <a:srgbClr val="FFFFFF"/>
                </a:solidFill>
                <a:latin typeface="League Spartan"/>
              </a:rPr>
              <a:t>Rules &amp; Regulations : </a:t>
            </a:r>
          </a:p>
          <a:p>
            <a:pPr marL="564748" indent="-282374" lvl="1">
              <a:lnSpc>
                <a:spcPts val="4185"/>
              </a:lnSpc>
              <a:buFont typeface="Arial"/>
              <a:buChar char="•"/>
            </a:pPr>
            <a:r>
              <a:rPr lang="en-US" sz="2615">
                <a:solidFill>
                  <a:srgbClr val="FFFFFF"/>
                </a:solidFill>
                <a:latin typeface="League Spartan"/>
              </a:rPr>
              <a:t>LANGUAGE VIOLATION WILL LEAD TO DISQUALIFICATION.</a:t>
            </a:r>
          </a:p>
          <a:p>
            <a:pPr marL="586589" indent="-293294" lvl="1">
              <a:lnSpc>
                <a:spcPts val="3803"/>
              </a:lnSpc>
              <a:buFont typeface="Arial"/>
              <a:buChar char="•"/>
            </a:pPr>
            <a:r>
              <a:rPr lang="en-US" sz="2716">
                <a:solidFill>
                  <a:srgbClr val="FFFFFF"/>
                </a:solidFill>
                <a:latin typeface="League Spartan"/>
              </a:rPr>
              <a:t>Event will consist of 2 rounds.</a:t>
            </a:r>
          </a:p>
          <a:p>
            <a:pPr marL="564748" indent="-282374" lvl="1">
              <a:lnSpc>
                <a:spcPts val="3662"/>
              </a:lnSpc>
              <a:buFont typeface="Arial"/>
              <a:buChar char="•"/>
            </a:pPr>
            <a:r>
              <a:rPr lang="en-US" sz="2615">
                <a:solidFill>
                  <a:srgbClr val="FFFFFF"/>
                </a:solidFill>
                <a:latin typeface="League Spartan"/>
              </a:rPr>
              <a:t>Every Participants will be given 2min for the PREPARATION.</a:t>
            </a:r>
          </a:p>
          <a:p>
            <a:pPr marL="564748" indent="-282374" lvl="1">
              <a:lnSpc>
                <a:spcPts val="3662"/>
              </a:lnSpc>
              <a:buFont typeface="Arial"/>
              <a:buChar char="•"/>
            </a:pPr>
            <a:r>
              <a:rPr lang="en-US" sz="2615">
                <a:solidFill>
                  <a:srgbClr val="FFFFFF"/>
                </a:solidFill>
                <a:latin typeface="League Spartan"/>
              </a:rPr>
              <a:t>IN EVERY ROUND</a:t>
            </a:r>
            <a:r>
              <a:rPr lang="en-US" sz="2615">
                <a:solidFill>
                  <a:srgbClr val="FFFFFF"/>
                </a:solidFill>
                <a:latin typeface="League Spartan"/>
              </a:rPr>
              <a:t> topic will be assigned on the spot by lottery system. </a:t>
            </a:r>
          </a:p>
          <a:p>
            <a:pPr marL="564748" indent="-282374" lvl="1">
              <a:lnSpc>
                <a:spcPts val="3662"/>
              </a:lnSpc>
              <a:buFont typeface="Arial"/>
              <a:buChar char="•"/>
            </a:pPr>
            <a:r>
              <a:rPr lang="en-US" sz="2615">
                <a:solidFill>
                  <a:srgbClr val="FFFFFF"/>
                </a:solidFill>
                <a:latin typeface="League Spartan"/>
              </a:rPr>
              <a:t>JUDGES DECISION WILL BE FINAL.</a:t>
            </a:r>
          </a:p>
          <a:p>
            <a:pPr>
              <a:lnSpc>
                <a:spcPts val="3662"/>
              </a:lnSpc>
            </a:pPr>
          </a:p>
        </p:txBody>
      </p:sp>
      <p:sp>
        <p:nvSpPr>
          <p:cNvPr name="TextBox 10" id="10"/>
          <p:cNvSpPr txBox="true"/>
          <p:nvPr/>
        </p:nvSpPr>
        <p:spPr>
          <a:xfrm rot="0">
            <a:off x="10751622" y="9498867"/>
            <a:ext cx="7257409" cy="4430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76"/>
              </a:lnSpc>
            </a:pPr>
            <a:r>
              <a:rPr lang="en-US" sz="2626">
                <a:solidFill>
                  <a:srgbClr val="B04427"/>
                </a:solidFill>
                <a:latin typeface="League Spartan"/>
              </a:rPr>
              <a:t>EVENT HEAD:- SERA VAZ (7263890833)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4704461" y="-1127414"/>
            <a:ext cx="9144000" cy="4312227"/>
          </a:xfrm>
          <a:custGeom>
            <a:avLst/>
            <a:gdLst/>
            <a:ahLst/>
            <a:cxnLst/>
            <a:rect r="r" b="b" t="t" l="l"/>
            <a:pathLst>
              <a:path h="4312227" w="9144000">
                <a:moveTo>
                  <a:pt x="0" y="0"/>
                </a:moveTo>
                <a:lnTo>
                  <a:pt x="9144000" y="0"/>
                </a:lnTo>
                <a:lnTo>
                  <a:pt x="9144000" y="4312228"/>
                </a:lnTo>
                <a:lnTo>
                  <a:pt x="0" y="431222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62000"/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787827" y="240849"/>
            <a:ext cx="14977268" cy="13090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697"/>
              </a:lnSpc>
            </a:pPr>
            <a:r>
              <a:rPr lang="en-US" sz="6926">
                <a:solidFill>
                  <a:srgbClr val="FFFFFF"/>
                </a:solidFill>
                <a:latin typeface="Aurora"/>
              </a:rPr>
              <a:t>CYBER STYLE</a:t>
            </a:r>
          </a:p>
        </p:txBody>
      </p:sp>
      <p:grpSp>
        <p:nvGrpSpPr>
          <p:cNvPr name="Group 5" id="5"/>
          <p:cNvGrpSpPr/>
          <p:nvPr/>
        </p:nvGrpSpPr>
        <p:grpSpPr>
          <a:xfrm rot="0">
            <a:off x="2703084" y="2031257"/>
            <a:ext cx="12960830" cy="7712970"/>
            <a:chOff x="0" y="0"/>
            <a:chExt cx="3413552" cy="203139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3413552" cy="2031399"/>
            </a:xfrm>
            <a:custGeom>
              <a:avLst/>
              <a:gdLst/>
              <a:ahLst/>
              <a:cxnLst/>
              <a:rect r="r" b="b" t="t" l="l"/>
              <a:pathLst>
                <a:path h="2031399" w="3413552">
                  <a:moveTo>
                    <a:pt x="30464" y="0"/>
                  </a:moveTo>
                  <a:lnTo>
                    <a:pt x="3383088" y="0"/>
                  </a:lnTo>
                  <a:cubicBezTo>
                    <a:pt x="3391168" y="0"/>
                    <a:pt x="3398916" y="3210"/>
                    <a:pt x="3404629" y="8923"/>
                  </a:cubicBezTo>
                  <a:cubicBezTo>
                    <a:pt x="3410343" y="14636"/>
                    <a:pt x="3413552" y="22384"/>
                    <a:pt x="3413552" y="30464"/>
                  </a:cubicBezTo>
                  <a:lnTo>
                    <a:pt x="3413552" y="2000936"/>
                  </a:lnTo>
                  <a:cubicBezTo>
                    <a:pt x="3413552" y="2009015"/>
                    <a:pt x="3410343" y="2016764"/>
                    <a:pt x="3404629" y="2022477"/>
                  </a:cubicBezTo>
                  <a:cubicBezTo>
                    <a:pt x="3398916" y="2028190"/>
                    <a:pt x="3391168" y="2031399"/>
                    <a:pt x="3383088" y="2031399"/>
                  </a:cubicBezTo>
                  <a:lnTo>
                    <a:pt x="30464" y="2031399"/>
                  </a:lnTo>
                  <a:cubicBezTo>
                    <a:pt x="22384" y="2031399"/>
                    <a:pt x="14636" y="2028190"/>
                    <a:pt x="8923" y="2022477"/>
                  </a:cubicBezTo>
                  <a:cubicBezTo>
                    <a:pt x="3210" y="2016764"/>
                    <a:pt x="0" y="2009015"/>
                    <a:pt x="0" y="2000936"/>
                  </a:cubicBezTo>
                  <a:lnTo>
                    <a:pt x="0" y="30464"/>
                  </a:lnTo>
                  <a:cubicBezTo>
                    <a:pt x="0" y="22384"/>
                    <a:pt x="3210" y="14636"/>
                    <a:pt x="8923" y="8923"/>
                  </a:cubicBezTo>
                  <a:cubicBezTo>
                    <a:pt x="14636" y="3210"/>
                    <a:pt x="22384" y="0"/>
                    <a:pt x="30464" y="0"/>
                  </a:cubicBezTo>
                  <a:close/>
                </a:path>
              </a:pathLst>
            </a:custGeom>
            <a:solidFill>
              <a:srgbClr val="000000">
                <a:alpha val="51765"/>
              </a:srgbClr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66675"/>
              <a:ext cx="3413552" cy="209807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81"/>
                </a:lnSpc>
              </a:pPr>
            </a:p>
          </p:txBody>
        </p:sp>
      </p:grpSp>
      <p:sp>
        <p:nvSpPr>
          <p:cNvPr name="TextBox 8" id="8"/>
          <p:cNvSpPr txBox="true"/>
          <p:nvPr/>
        </p:nvSpPr>
        <p:spPr>
          <a:xfrm rot="0">
            <a:off x="7328897" y="1492701"/>
            <a:ext cx="3895127" cy="5385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75"/>
              </a:lnSpc>
            </a:pPr>
            <a:r>
              <a:rPr lang="en-US" sz="3196">
                <a:solidFill>
                  <a:srgbClr val="B04427"/>
                </a:solidFill>
                <a:latin typeface="League Spartan"/>
              </a:rPr>
              <a:t>(FASHION SHOW)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9276461" y="9498867"/>
            <a:ext cx="8914624" cy="4430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76"/>
              </a:lnSpc>
            </a:pPr>
            <a:r>
              <a:rPr lang="en-US" sz="2626">
                <a:solidFill>
                  <a:srgbClr val="B04427"/>
                </a:solidFill>
                <a:latin typeface="League Spartan"/>
              </a:rPr>
              <a:t>EVENT HEAD:- SONIA DHARGALKAR (9145615249)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2264614" y="1964582"/>
            <a:ext cx="13124216" cy="66210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231"/>
              </a:lnSpc>
            </a:pPr>
          </a:p>
          <a:p>
            <a:pPr marL="564605" indent="-282303" lvl="1">
              <a:lnSpc>
                <a:spcPts val="3661"/>
              </a:lnSpc>
              <a:buFont typeface="Arial"/>
              <a:buChar char="•"/>
            </a:pPr>
            <a:r>
              <a:rPr lang="en-US" sz="2615">
                <a:solidFill>
                  <a:srgbClr val="FFFFFF"/>
                </a:solidFill>
                <a:latin typeface="League Spartan"/>
              </a:rPr>
              <a:t>Participants : Min 4, Max 5 participants per team. (1 narrator compulsory).</a:t>
            </a:r>
          </a:p>
          <a:p>
            <a:pPr>
              <a:lnSpc>
                <a:spcPts val="3661"/>
              </a:lnSpc>
            </a:pPr>
            <a:r>
              <a:rPr lang="en-US" sz="2615">
                <a:solidFill>
                  <a:srgbClr val="FFFFFF"/>
                </a:solidFill>
                <a:latin typeface="League Spartan"/>
              </a:rPr>
              <a:t>      RULES AND REGULATIONS:</a:t>
            </a:r>
          </a:p>
          <a:p>
            <a:pPr marL="564605" indent="-282303" lvl="1">
              <a:lnSpc>
                <a:spcPts val="3661"/>
              </a:lnSpc>
              <a:buFont typeface="Arial"/>
              <a:buChar char="•"/>
            </a:pPr>
            <a:r>
              <a:rPr lang="en-US" sz="2615">
                <a:solidFill>
                  <a:srgbClr val="FFFFFF"/>
                </a:solidFill>
                <a:latin typeface="League Spartan"/>
              </a:rPr>
              <a:t>THEME: SCI-FI MOVIES.</a:t>
            </a:r>
          </a:p>
          <a:p>
            <a:pPr marL="564605" indent="-282303" lvl="1">
              <a:lnSpc>
                <a:spcPts val="3661"/>
              </a:lnSpc>
              <a:buFont typeface="Arial"/>
              <a:buChar char="•"/>
            </a:pPr>
            <a:r>
              <a:rPr lang="en-US" sz="2615">
                <a:solidFill>
                  <a:srgbClr val="FFFFFF"/>
                </a:solidFill>
                <a:latin typeface="League Spartan"/>
              </a:rPr>
              <a:t>TIME LIMIT: MAX 5 MINUTES.</a:t>
            </a:r>
          </a:p>
          <a:p>
            <a:pPr marL="564605" indent="-282303" lvl="1">
              <a:lnSpc>
                <a:spcPts val="3661"/>
              </a:lnSpc>
              <a:buFont typeface="Arial"/>
              <a:buChar char="•"/>
            </a:pPr>
            <a:r>
              <a:rPr lang="en-US" sz="2615">
                <a:solidFill>
                  <a:srgbClr val="FFFFFF"/>
                </a:solidFill>
                <a:latin typeface="League Spartan"/>
              </a:rPr>
              <a:t>NEGATIVE MARKING IF PARTICIPANTS EXCEEDS TIME LIMIT .</a:t>
            </a:r>
          </a:p>
          <a:p>
            <a:pPr marL="564605" indent="-282303" lvl="1">
              <a:lnSpc>
                <a:spcPts val="3661"/>
              </a:lnSpc>
              <a:buFont typeface="Arial"/>
              <a:buChar char="•"/>
            </a:pPr>
            <a:r>
              <a:rPr lang="en-US" sz="2615">
                <a:solidFill>
                  <a:srgbClr val="FFFFFF"/>
                </a:solidFill>
                <a:latin typeface="League Spartan"/>
              </a:rPr>
              <a:t>USE OF WATER, FIRE, EXPLOSIVES OR ANY OTHER HAZARDOUS MATERIALS, STUNTS IS STRICTLY PROHIBITED.</a:t>
            </a:r>
          </a:p>
          <a:p>
            <a:pPr marL="564605" indent="-282303" lvl="1">
              <a:lnSpc>
                <a:spcPts val="3661"/>
              </a:lnSpc>
              <a:buFont typeface="Arial"/>
              <a:buChar char="•"/>
            </a:pPr>
            <a:r>
              <a:rPr lang="en-US" sz="2615">
                <a:solidFill>
                  <a:srgbClr val="FFFFFF"/>
                </a:solidFill>
                <a:latin typeface="League Spartan"/>
              </a:rPr>
              <a:t>SHOULD CARRY THEIR OWN MUSIC IN PENDRIVE ONLY.</a:t>
            </a:r>
          </a:p>
          <a:p>
            <a:pPr marL="564605" indent="-282303" lvl="1">
              <a:lnSpc>
                <a:spcPts val="3661"/>
              </a:lnSpc>
              <a:buFont typeface="Arial"/>
              <a:buChar char="•"/>
            </a:pPr>
            <a:r>
              <a:rPr lang="en-US" sz="2615">
                <a:solidFill>
                  <a:srgbClr val="FFFFFF"/>
                </a:solidFill>
                <a:latin typeface="League Spartan"/>
              </a:rPr>
              <a:t>JUDGING CRITERIA: COSTUMES, ATTITUDE, WALK, STANCE, THEME, MAKEUP AND NARRATION.</a:t>
            </a:r>
          </a:p>
          <a:p>
            <a:pPr marL="564605" indent="-282303" lvl="1">
              <a:lnSpc>
                <a:spcPts val="3661"/>
              </a:lnSpc>
              <a:buFont typeface="Arial"/>
              <a:buChar char="•"/>
            </a:pPr>
            <a:r>
              <a:rPr lang="en-US" sz="2615">
                <a:solidFill>
                  <a:srgbClr val="FFFFFF"/>
                </a:solidFill>
                <a:latin typeface="League Spartan"/>
              </a:rPr>
              <a:t>30 MINUTES WILL BE GIVEN FOR PREPARATION.</a:t>
            </a:r>
          </a:p>
          <a:p>
            <a:pPr marL="564605" indent="-282303" lvl="1">
              <a:lnSpc>
                <a:spcPts val="3661"/>
              </a:lnSpc>
              <a:buFont typeface="Arial"/>
              <a:buChar char="•"/>
            </a:pPr>
            <a:r>
              <a:rPr lang="en-US" sz="2615">
                <a:solidFill>
                  <a:srgbClr val="FFFFFF"/>
                </a:solidFill>
                <a:latin typeface="League Spartan"/>
              </a:rPr>
              <a:t>JUDGES DECISION WILL BE FINAL AND BINDING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4704461" y="-1127414"/>
            <a:ext cx="9144000" cy="4312227"/>
          </a:xfrm>
          <a:custGeom>
            <a:avLst/>
            <a:gdLst/>
            <a:ahLst/>
            <a:cxnLst/>
            <a:rect r="r" b="b" t="t" l="l"/>
            <a:pathLst>
              <a:path h="4312227" w="9144000">
                <a:moveTo>
                  <a:pt x="0" y="0"/>
                </a:moveTo>
                <a:lnTo>
                  <a:pt x="9144000" y="0"/>
                </a:lnTo>
                <a:lnTo>
                  <a:pt x="9144000" y="4312228"/>
                </a:lnTo>
                <a:lnTo>
                  <a:pt x="0" y="431222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62000"/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787827" y="240849"/>
            <a:ext cx="14977268" cy="13090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697"/>
              </a:lnSpc>
            </a:pPr>
            <a:r>
              <a:rPr lang="en-US" sz="6926">
                <a:solidFill>
                  <a:srgbClr val="FFFFFF"/>
                </a:solidFill>
                <a:latin typeface="Aurora"/>
              </a:rPr>
              <a:t>THIRD DEGREE</a:t>
            </a:r>
          </a:p>
        </p:txBody>
      </p:sp>
      <p:grpSp>
        <p:nvGrpSpPr>
          <p:cNvPr name="Group 5" id="5"/>
          <p:cNvGrpSpPr/>
          <p:nvPr/>
        </p:nvGrpSpPr>
        <p:grpSpPr>
          <a:xfrm rot="0">
            <a:off x="2703084" y="2031257"/>
            <a:ext cx="12960830" cy="7712970"/>
            <a:chOff x="0" y="0"/>
            <a:chExt cx="3413552" cy="203139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3413552" cy="2031399"/>
            </a:xfrm>
            <a:custGeom>
              <a:avLst/>
              <a:gdLst/>
              <a:ahLst/>
              <a:cxnLst/>
              <a:rect r="r" b="b" t="t" l="l"/>
              <a:pathLst>
                <a:path h="2031399" w="3413552">
                  <a:moveTo>
                    <a:pt x="30464" y="0"/>
                  </a:moveTo>
                  <a:lnTo>
                    <a:pt x="3383088" y="0"/>
                  </a:lnTo>
                  <a:cubicBezTo>
                    <a:pt x="3391168" y="0"/>
                    <a:pt x="3398916" y="3210"/>
                    <a:pt x="3404629" y="8923"/>
                  </a:cubicBezTo>
                  <a:cubicBezTo>
                    <a:pt x="3410343" y="14636"/>
                    <a:pt x="3413552" y="22384"/>
                    <a:pt x="3413552" y="30464"/>
                  </a:cubicBezTo>
                  <a:lnTo>
                    <a:pt x="3413552" y="2000936"/>
                  </a:lnTo>
                  <a:cubicBezTo>
                    <a:pt x="3413552" y="2009015"/>
                    <a:pt x="3410343" y="2016764"/>
                    <a:pt x="3404629" y="2022477"/>
                  </a:cubicBezTo>
                  <a:cubicBezTo>
                    <a:pt x="3398916" y="2028190"/>
                    <a:pt x="3391168" y="2031399"/>
                    <a:pt x="3383088" y="2031399"/>
                  </a:cubicBezTo>
                  <a:lnTo>
                    <a:pt x="30464" y="2031399"/>
                  </a:lnTo>
                  <a:cubicBezTo>
                    <a:pt x="22384" y="2031399"/>
                    <a:pt x="14636" y="2028190"/>
                    <a:pt x="8923" y="2022477"/>
                  </a:cubicBezTo>
                  <a:cubicBezTo>
                    <a:pt x="3210" y="2016764"/>
                    <a:pt x="0" y="2009015"/>
                    <a:pt x="0" y="2000936"/>
                  </a:cubicBezTo>
                  <a:lnTo>
                    <a:pt x="0" y="30464"/>
                  </a:lnTo>
                  <a:cubicBezTo>
                    <a:pt x="0" y="22384"/>
                    <a:pt x="3210" y="14636"/>
                    <a:pt x="8923" y="8923"/>
                  </a:cubicBezTo>
                  <a:cubicBezTo>
                    <a:pt x="14636" y="3210"/>
                    <a:pt x="22384" y="0"/>
                    <a:pt x="30464" y="0"/>
                  </a:cubicBezTo>
                  <a:close/>
                </a:path>
              </a:pathLst>
            </a:custGeom>
            <a:solidFill>
              <a:srgbClr val="000000">
                <a:alpha val="51765"/>
              </a:srgbClr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66675"/>
              <a:ext cx="3413552" cy="209807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81"/>
                </a:lnSpc>
              </a:pPr>
            </a:p>
          </p:txBody>
        </p:sp>
      </p:grpSp>
      <p:sp>
        <p:nvSpPr>
          <p:cNvPr name="TextBox 8" id="8"/>
          <p:cNvSpPr txBox="true"/>
          <p:nvPr/>
        </p:nvSpPr>
        <p:spPr>
          <a:xfrm rot="0">
            <a:off x="9276461" y="9498867"/>
            <a:ext cx="8914624" cy="4430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76"/>
              </a:lnSpc>
            </a:pPr>
            <a:r>
              <a:rPr lang="en-US" sz="2626">
                <a:solidFill>
                  <a:srgbClr val="B04427"/>
                </a:solidFill>
                <a:latin typeface="League Spartan"/>
              </a:rPr>
              <a:t>EVENT HEAD:- AJAY NAIK  (9545676901)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2737271" y="1736238"/>
            <a:ext cx="12735099" cy="74028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339"/>
              </a:lnSpc>
            </a:pPr>
          </a:p>
          <a:p>
            <a:pPr marL="525437" indent="-262719" lvl="1">
              <a:lnSpc>
                <a:spcPts val="3577"/>
              </a:lnSpc>
              <a:buFont typeface="Arial"/>
              <a:buChar char="•"/>
            </a:pPr>
            <a:r>
              <a:rPr lang="en-US" sz="2433">
                <a:solidFill>
                  <a:srgbClr val="FFFFFF"/>
                </a:solidFill>
                <a:latin typeface="League Spartan"/>
              </a:rPr>
              <a:t>Participants : 1 Participant from each College.</a:t>
            </a:r>
          </a:p>
          <a:p>
            <a:pPr>
              <a:lnSpc>
                <a:spcPts val="3577"/>
              </a:lnSpc>
            </a:pPr>
            <a:r>
              <a:rPr lang="en-US" sz="2433">
                <a:solidFill>
                  <a:srgbClr val="FFFFFF"/>
                </a:solidFill>
                <a:latin typeface="League Spartan"/>
              </a:rPr>
              <a:t>      </a:t>
            </a:r>
            <a:r>
              <a:rPr lang="en-US" sz="2433">
                <a:solidFill>
                  <a:srgbClr val="FFFFFF"/>
                </a:solidFill>
                <a:latin typeface="League Spartan"/>
              </a:rPr>
              <a:t>Rules &amp; Regulations : </a:t>
            </a:r>
          </a:p>
          <a:p>
            <a:pPr marL="525437" indent="-262719" lvl="1">
              <a:lnSpc>
                <a:spcPts val="3577"/>
              </a:lnSpc>
              <a:buFont typeface="Arial"/>
              <a:buChar char="•"/>
            </a:pPr>
            <a:r>
              <a:rPr lang="en-US" sz="2433">
                <a:solidFill>
                  <a:srgbClr val="FFFFFF"/>
                </a:solidFill>
                <a:latin typeface="League Spartan"/>
              </a:rPr>
              <a:t>COMPETITION CONSIST OF TASKS THAT THE PARTICIPANT HAS TO SURVIVE.</a:t>
            </a:r>
          </a:p>
          <a:p>
            <a:pPr marL="525437" indent="-262719" lvl="1">
              <a:lnSpc>
                <a:spcPts val="3577"/>
              </a:lnSpc>
              <a:buFont typeface="Arial"/>
              <a:buChar char="•"/>
            </a:pPr>
            <a:r>
              <a:rPr lang="en-US" sz="2433">
                <a:solidFill>
                  <a:srgbClr val="FFFFFF"/>
                </a:solidFill>
                <a:latin typeface="League Spartan"/>
              </a:rPr>
              <a:t>ELIMINATION WILL BE DONE ON THE BASIS OF PERFORMANCE</a:t>
            </a:r>
          </a:p>
          <a:p>
            <a:pPr marL="525437" indent="-262719" lvl="1">
              <a:lnSpc>
                <a:spcPts val="3577"/>
              </a:lnSpc>
              <a:buFont typeface="Arial"/>
              <a:buChar char="•"/>
            </a:pPr>
            <a:r>
              <a:rPr lang="en-US" sz="2433">
                <a:solidFill>
                  <a:srgbClr val="FFFFFF"/>
                </a:solidFill>
                <a:latin typeface="League Spartan"/>
              </a:rPr>
              <a:t>SELECTED PARTICIPANTS WILL GO THROUGH THE FINAL INTERVIEW ROUND.</a:t>
            </a:r>
          </a:p>
          <a:p>
            <a:pPr marL="525437" indent="-262719" lvl="1">
              <a:lnSpc>
                <a:spcPts val="3577"/>
              </a:lnSpc>
              <a:buFont typeface="Arial"/>
              <a:buChar char="•"/>
            </a:pPr>
            <a:r>
              <a:rPr lang="en-US" sz="2433">
                <a:solidFill>
                  <a:srgbClr val="FFFFFF"/>
                </a:solidFill>
                <a:latin typeface="League Spartan"/>
              </a:rPr>
              <a:t>ANY KIND OF UNMANNERLY BEHAVIOUR TOWARDS THE JUDGES AND THE ORGANISING COMMITTEE WILL LEAD TO ELIMINATION.</a:t>
            </a:r>
          </a:p>
          <a:p>
            <a:pPr marL="525437" indent="-262719" lvl="1">
              <a:lnSpc>
                <a:spcPts val="3577"/>
              </a:lnSpc>
              <a:buFont typeface="Arial"/>
              <a:buChar char="•"/>
            </a:pPr>
            <a:r>
              <a:rPr lang="en-US" sz="2433">
                <a:solidFill>
                  <a:srgbClr val="FFFFFF"/>
                </a:solidFill>
                <a:latin typeface="League Spartan"/>
              </a:rPr>
              <a:t>DURING THE PERFORMANCE PARTICIPANTS CANNOT DISS OTHER COLLEGES.</a:t>
            </a:r>
          </a:p>
          <a:p>
            <a:pPr marL="525437" indent="-262719" lvl="1">
              <a:lnSpc>
                <a:spcPts val="3577"/>
              </a:lnSpc>
              <a:buFont typeface="Arial"/>
              <a:buChar char="•"/>
            </a:pPr>
            <a:r>
              <a:rPr lang="en-US" sz="2433">
                <a:solidFill>
                  <a:srgbClr val="FFFFFF"/>
                </a:solidFill>
                <a:latin typeface="League Spartan"/>
              </a:rPr>
              <a:t>ABUSIVE LANGUAGE TOWARDS OTHER COLLEGES WILL DIRECTLY LEAD TO DISQUALIFICATION.</a:t>
            </a:r>
          </a:p>
          <a:p>
            <a:pPr marL="525437" indent="-262719" lvl="1">
              <a:lnSpc>
                <a:spcPts val="3577"/>
              </a:lnSpc>
              <a:buFont typeface="Arial"/>
              <a:buChar char="•"/>
            </a:pPr>
            <a:r>
              <a:rPr lang="en-US" sz="2433">
                <a:solidFill>
                  <a:srgbClr val="FFFFFF"/>
                </a:solidFill>
                <a:latin typeface="League Spartan"/>
              </a:rPr>
              <a:t>RULES WILL BE EXPLAINED BY THE ORGANISERS.</a:t>
            </a:r>
          </a:p>
          <a:p>
            <a:pPr marL="525437" indent="-262719" lvl="1">
              <a:lnSpc>
                <a:spcPts val="3577"/>
              </a:lnSpc>
              <a:buFont typeface="Arial"/>
              <a:buChar char="•"/>
            </a:pPr>
            <a:r>
              <a:rPr lang="en-US" sz="2433">
                <a:solidFill>
                  <a:srgbClr val="FFFFFF"/>
                </a:solidFill>
                <a:latin typeface="League Spartan"/>
              </a:rPr>
              <a:t>THE PARTICIPANTS WILL HAVE TO SIGN CONSENT FORMS.</a:t>
            </a:r>
            <a:r>
              <a:rPr lang="en-US" sz="2433">
                <a:solidFill>
                  <a:srgbClr val="FFFFFF"/>
                </a:solidFill>
                <a:latin typeface="League Spartan"/>
              </a:rPr>
              <a:t> 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4704461" y="-1127414"/>
            <a:ext cx="9144000" cy="4312227"/>
          </a:xfrm>
          <a:custGeom>
            <a:avLst/>
            <a:gdLst/>
            <a:ahLst/>
            <a:cxnLst/>
            <a:rect r="r" b="b" t="t" l="l"/>
            <a:pathLst>
              <a:path h="4312227" w="9144000">
                <a:moveTo>
                  <a:pt x="0" y="0"/>
                </a:moveTo>
                <a:lnTo>
                  <a:pt x="9144000" y="0"/>
                </a:lnTo>
                <a:lnTo>
                  <a:pt x="9144000" y="4312228"/>
                </a:lnTo>
                <a:lnTo>
                  <a:pt x="0" y="431222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62000"/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787827" y="240849"/>
            <a:ext cx="14977268" cy="13090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697"/>
              </a:lnSpc>
            </a:pPr>
            <a:r>
              <a:rPr lang="en-US" sz="6926">
                <a:solidFill>
                  <a:srgbClr val="FFFFFF"/>
                </a:solidFill>
                <a:latin typeface="Aurora"/>
              </a:rPr>
              <a:t>BEAT BLEND</a:t>
            </a:r>
          </a:p>
        </p:txBody>
      </p:sp>
      <p:grpSp>
        <p:nvGrpSpPr>
          <p:cNvPr name="Group 5" id="5"/>
          <p:cNvGrpSpPr/>
          <p:nvPr/>
        </p:nvGrpSpPr>
        <p:grpSpPr>
          <a:xfrm rot="0">
            <a:off x="2703084" y="2031257"/>
            <a:ext cx="12960830" cy="7712970"/>
            <a:chOff x="0" y="0"/>
            <a:chExt cx="3413552" cy="203139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3413552" cy="2031399"/>
            </a:xfrm>
            <a:custGeom>
              <a:avLst/>
              <a:gdLst/>
              <a:ahLst/>
              <a:cxnLst/>
              <a:rect r="r" b="b" t="t" l="l"/>
              <a:pathLst>
                <a:path h="2031399" w="3413552">
                  <a:moveTo>
                    <a:pt x="30464" y="0"/>
                  </a:moveTo>
                  <a:lnTo>
                    <a:pt x="3383088" y="0"/>
                  </a:lnTo>
                  <a:cubicBezTo>
                    <a:pt x="3391168" y="0"/>
                    <a:pt x="3398916" y="3210"/>
                    <a:pt x="3404629" y="8923"/>
                  </a:cubicBezTo>
                  <a:cubicBezTo>
                    <a:pt x="3410343" y="14636"/>
                    <a:pt x="3413552" y="22384"/>
                    <a:pt x="3413552" y="30464"/>
                  </a:cubicBezTo>
                  <a:lnTo>
                    <a:pt x="3413552" y="2000936"/>
                  </a:lnTo>
                  <a:cubicBezTo>
                    <a:pt x="3413552" y="2009015"/>
                    <a:pt x="3410343" y="2016764"/>
                    <a:pt x="3404629" y="2022477"/>
                  </a:cubicBezTo>
                  <a:cubicBezTo>
                    <a:pt x="3398916" y="2028190"/>
                    <a:pt x="3391168" y="2031399"/>
                    <a:pt x="3383088" y="2031399"/>
                  </a:cubicBezTo>
                  <a:lnTo>
                    <a:pt x="30464" y="2031399"/>
                  </a:lnTo>
                  <a:cubicBezTo>
                    <a:pt x="22384" y="2031399"/>
                    <a:pt x="14636" y="2028190"/>
                    <a:pt x="8923" y="2022477"/>
                  </a:cubicBezTo>
                  <a:cubicBezTo>
                    <a:pt x="3210" y="2016764"/>
                    <a:pt x="0" y="2009015"/>
                    <a:pt x="0" y="2000936"/>
                  </a:cubicBezTo>
                  <a:lnTo>
                    <a:pt x="0" y="30464"/>
                  </a:lnTo>
                  <a:cubicBezTo>
                    <a:pt x="0" y="22384"/>
                    <a:pt x="3210" y="14636"/>
                    <a:pt x="8923" y="8923"/>
                  </a:cubicBezTo>
                  <a:cubicBezTo>
                    <a:pt x="14636" y="3210"/>
                    <a:pt x="22384" y="0"/>
                    <a:pt x="30464" y="0"/>
                  </a:cubicBezTo>
                  <a:close/>
                </a:path>
              </a:pathLst>
            </a:custGeom>
            <a:solidFill>
              <a:srgbClr val="000000">
                <a:alpha val="51765"/>
              </a:srgbClr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66675"/>
              <a:ext cx="3413552" cy="209807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81"/>
                </a:lnSpc>
              </a:pPr>
            </a:p>
          </p:txBody>
        </p:sp>
      </p:grpSp>
      <p:sp>
        <p:nvSpPr>
          <p:cNvPr name="TextBox 8" id="8"/>
          <p:cNvSpPr txBox="true"/>
          <p:nvPr/>
        </p:nvSpPr>
        <p:spPr>
          <a:xfrm rot="0">
            <a:off x="7328897" y="1492701"/>
            <a:ext cx="3895127" cy="5385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75"/>
              </a:lnSpc>
            </a:pPr>
            <a:r>
              <a:rPr lang="en-US" sz="3196">
                <a:solidFill>
                  <a:srgbClr val="B04427"/>
                </a:solidFill>
                <a:latin typeface="League Spartan"/>
              </a:rPr>
              <a:t>(MUSIC MIXING)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9276461" y="9498867"/>
            <a:ext cx="8914624" cy="4430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76"/>
              </a:lnSpc>
            </a:pPr>
            <a:r>
              <a:rPr lang="en-US" sz="2626">
                <a:solidFill>
                  <a:srgbClr val="B04427"/>
                </a:solidFill>
                <a:latin typeface="League Spartan"/>
              </a:rPr>
              <a:t>EVENT HEAD:- SHANTARAO YAARA (8605321163)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3040520" y="2120022"/>
            <a:ext cx="12623394" cy="45716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17"/>
              </a:lnSpc>
            </a:pPr>
          </a:p>
          <a:p>
            <a:pPr marL="619413" indent="-309707" lvl="1">
              <a:lnSpc>
                <a:spcPts val="4016"/>
              </a:lnSpc>
              <a:buFont typeface="Arial"/>
              <a:buChar char="•"/>
            </a:pPr>
            <a:r>
              <a:rPr lang="en-US" sz="2868">
                <a:solidFill>
                  <a:srgbClr val="FFFFFF"/>
                </a:solidFill>
                <a:latin typeface="League Spartan"/>
              </a:rPr>
              <a:t>Participants : 1 member. </a:t>
            </a:r>
          </a:p>
          <a:p>
            <a:pPr>
              <a:lnSpc>
                <a:spcPts val="4016"/>
              </a:lnSpc>
            </a:pPr>
            <a:r>
              <a:rPr lang="en-US" sz="2868">
                <a:solidFill>
                  <a:srgbClr val="FFFFFF"/>
                </a:solidFill>
                <a:latin typeface="League Spartan"/>
              </a:rPr>
              <a:t>      </a:t>
            </a:r>
            <a:r>
              <a:rPr lang="en-US" sz="2868">
                <a:solidFill>
                  <a:srgbClr val="FFFFFF"/>
                </a:solidFill>
                <a:latin typeface="League Spartan"/>
              </a:rPr>
              <a:t>Rules &amp; Regulations : </a:t>
            </a:r>
          </a:p>
          <a:p>
            <a:pPr marL="619413" indent="-309707" lvl="1">
              <a:lnSpc>
                <a:spcPts val="4016"/>
              </a:lnSpc>
              <a:buFont typeface="Arial"/>
              <a:buChar char="•"/>
            </a:pPr>
            <a:r>
              <a:rPr lang="en-US" sz="2868">
                <a:solidFill>
                  <a:srgbClr val="FFFFFF"/>
                </a:solidFill>
                <a:latin typeface="League Spartan"/>
              </a:rPr>
              <a:t>ONLY “VIRTUAL DJ” IS ALLOWED.</a:t>
            </a:r>
          </a:p>
          <a:p>
            <a:pPr marL="619413" indent="-309707" lvl="1">
              <a:lnSpc>
                <a:spcPts val="4016"/>
              </a:lnSpc>
              <a:buFont typeface="Arial"/>
              <a:buChar char="•"/>
            </a:pPr>
            <a:r>
              <a:rPr lang="en-US" sz="2868">
                <a:solidFill>
                  <a:srgbClr val="FFFFFF"/>
                </a:solidFill>
                <a:latin typeface="League Spartan"/>
              </a:rPr>
              <a:t>EACH PARTICIPANT HAS TO GET THEIR OWN LAPTOP AND OWN PENDRIVE.</a:t>
            </a:r>
          </a:p>
          <a:p>
            <a:pPr marL="619413" indent="-309707" lvl="1">
              <a:lnSpc>
                <a:spcPts val="4016"/>
              </a:lnSpc>
              <a:buFont typeface="Arial"/>
              <a:buChar char="•"/>
            </a:pPr>
            <a:r>
              <a:rPr lang="en-US" sz="2868">
                <a:solidFill>
                  <a:srgbClr val="FFFFFF"/>
                </a:solidFill>
                <a:latin typeface="League Spartan"/>
              </a:rPr>
              <a:t>5-6 SONGS.</a:t>
            </a:r>
          </a:p>
          <a:p>
            <a:pPr marL="619413" indent="-309707" lvl="1">
              <a:lnSpc>
                <a:spcPts val="4016"/>
              </a:lnSpc>
              <a:buFont typeface="Arial"/>
              <a:buChar char="•"/>
            </a:pPr>
            <a:r>
              <a:rPr lang="en-US" sz="2868">
                <a:solidFill>
                  <a:srgbClr val="FFFFFF"/>
                </a:solidFill>
                <a:latin typeface="League Spartan"/>
              </a:rPr>
              <a:t>SONGS CONTAINING FOUL LANGUAGE ARE NOT PERMITED.</a:t>
            </a:r>
          </a:p>
          <a:p>
            <a:pPr marL="619413" indent="-309707" lvl="1">
              <a:lnSpc>
                <a:spcPts val="4016"/>
              </a:lnSpc>
              <a:buFont typeface="Arial"/>
              <a:buChar char="•"/>
            </a:pPr>
            <a:r>
              <a:rPr lang="en-US" sz="2868">
                <a:solidFill>
                  <a:srgbClr val="FFFFFF"/>
                </a:solidFill>
                <a:latin typeface="League Spartan"/>
              </a:rPr>
              <a:t>PRE-MIXED MUSIC WILL RESULT IS DISQUALIFICATION.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4704461" y="-1127414"/>
            <a:ext cx="9144000" cy="4312227"/>
          </a:xfrm>
          <a:custGeom>
            <a:avLst/>
            <a:gdLst/>
            <a:ahLst/>
            <a:cxnLst/>
            <a:rect r="r" b="b" t="t" l="l"/>
            <a:pathLst>
              <a:path h="4312227" w="9144000">
                <a:moveTo>
                  <a:pt x="0" y="0"/>
                </a:moveTo>
                <a:lnTo>
                  <a:pt x="9144000" y="0"/>
                </a:lnTo>
                <a:lnTo>
                  <a:pt x="9144000" y="4312228"/>
                </a:lnTo>
                <a:lnTo>
                  <a:pt x="0" y="431222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62000"/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787827" y="240849"/>
            <a:ext cx="14977268" cy="13090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697"/>
              </a:lnSpc>
            </a:pPr>
            <a:r>
              <a:rPr lang="en-US" sz="6926">
                <a:solidFill>
                  <a:srgbClr val="FFFFFF"/>
                </a:solidFill>
                <a:latin typeface="Aurora"/>
              </a:rPr>
              <a:t>CINEMA CRAFT</a:t>
            </a:r>
          </a:p>
        </p:txBody>
      </p:sp>
      <p:grpSp>
        <p:nvGrpSpPr>
          <p:cNvPr name="Group 5" id="5"/>
          <p:cNvGrpSpPr/>
          <p:nvPr/>
        </p:nvGrpSpPr>
        <p:grpSpPr>
          <a:xfrm rot="0">
            <a:off x="2703084" y="2031257"/>
            <a:ext cx="12960830" cy="7712970"/>
            <a:chOff x="0" y="0"/>
            <a:chExt cx="3413552" cy="203139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3413552" cy="2031399"/>
            </a:xfrm>
            <a:custGeom>
              <a:avLst/>
              <a:gdLst/>
              <a:ahLst/>
              <a:cxnLst/>
              <a:rect r="r" b="b" t="t" l="l"/>
              <a:pathLst>
                <a:path h="2031399" w="3413552">
                  <a:moveTo>
                    <a:pt x="30464" y="0"/>
                  </a:moveTo>
                  <a:lnTo>
                    <a:pt x="3383088" y="0"/>
                  </a:lnTo>
                  <a:cubicBezTo>
                    <a:pt x="3391168" y="0"/>
                    <a:pt x="3398916" y="3210"/>
                    <a:pt x="3404629" y="8923"/>
                  </a:cubicBezTo>
                  <a:cubicBezTo>
                    <a:pt x="3410343" y="14636"/>
                    <a:pt x="3413552" y="22384"/>
                    <a:pt x="3413552" y="30464"/>
                  </a:cubicBezTo>
                  <a:lnTo>
                    <a:pt x="3413552" y="2000936"/>
                  </a:lnTo>
                  <a:cubicBezTo>
                    <a:pt x="3413552" y="2009015"/>
                    <a:pt x="3410343" y="2016764"/>
                    <a:pt x="3404629" y="2022477"/>
                  </a:cubicBezTo>
                  <a:cubicBezTo>
                    <a:pt x="3398916" y="2028190"/>
                    <a:pt x="3391168" y="2031399"/>
                    <a:pt x="3383088" y="2031399"/>
                  </a:cubicBezTo>
                  <a:lnTo>
                    <a:pt x="30464" y="2031399"/>
                  </a:lnTo>
                  <a:cubicBezTo>
                    <a:pt x="22384" y="2031399"/>
                    <a:pt x="14636" y="2028190"/>
                    <a:pt x="8923" y="2022477"/>
                  </a:cubicBezTo>
                  <a:cubicBezTo>
                    <a:pt x="3210" y="2016764"/>
                    <a:pt x="0" y="2009015"/>
                    <a:pt x="0" y="2000936"/>
                  </a:cubicBezTo>
                  <a:lnTo>
                    <a:pt x="0" y="30464"/>
                  </a:lnTo>
                  <a:cubicBezTo>
                    <a:pt x="0" y="22384"/>
                    <a:pt x="3210" y="14636"/>
                    <a:pt x="8923" y="8923"/>
                  </a:cubicBezTo>
                  <a:cubicBezTo>
                    <a:pt x="14636" y="3210"/>
                    <a:pt x="22384" y="0"/>
                    <a:pt x="30464" y="0"/>
                  </a:cubicBezTo>
                  <a:close/>
                </a:path>
              </a:pathLst>
            </a:custGeom>
            <a:solidFill>
              <a:srgbClr val="000000">
                <a:alpha val="51765"/>
              </a:srgbClr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66675"/>
              <a:ext cx="3413552" cy="209807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81"/>
                </a:lnSpc>
              </a:pPr>
            </a:p>
          </p:txBody>
        </p:sp>
      </p:grpSp>
      <p:sp>
        <p:nvSpPr>
          <p:cNvPr name="TextBox 8" id="8"/>
          <p:cNvSpPr txBox="true"/>
          <p:nvPr/>
        </p:nvSpPr>
        <p:spPr>
          <a:xfrm rot="0">
            <a:off x="7328897" y="1492701"/>
            <a:ext cx="3895127" cy="5385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75"/>
              </a:lnSpc>
            </a:pPr>
            <a:r>
              <a:rPr lang="en-US" sz="3196">
                <a:solidFill>
                  <a:srgbClr val="B04427"/>
                </a:solidFill>
                <a:latin typeface="League Spartan"/>
              </a:rPr>
              <a:t>(VIDEOGRAPHY)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9276461" y="9498867"/>
            <a:ext cx="8914624" cy="4430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76"/>
              </a:lnSpc>
            </a:pPr>
            <a:r>
              <a:rPr lang="en-US" sz="2626">
                <a:solidFill>
                  <a:srgbClr val="B04427"/>
                </a:solidFill>
                <a:latin typeface="League Spartan"/>
              </a:rPr>
              <a:t>EVENT HEAD:- ARMAAN SHARMA (7083261776)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3040520" y="2120022"/>
            <a:ext cx="12623394" cy="45679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17"/>
              </a:lnSpc>
            </a:pPr>
          </a:p>
          <a:p>
            <a:pPr marL="619413" indent="-309706" lvl="1">
              <a:lnSpc>
                <a:spcPts val="4016"/>
              </a:lnSpc>
              <a:buFont typeface="Arial"/>
              <a:buChar char="•"/>
            </a:pPr>
            <a:r>
              <a:rPr lang="en-US" sz="2868">
                <a:solidFill>
                  <a:srgbClr val="FFFFFF"/>
                </a:solidFill>
                <a:latin typeface="League Spartan"/>
              </a:rPr>
              <a:t>Participants : 1 member. </a:t>
            </a:r>
          </a:p>
          <a:p>
            <a:pPr>
              <a:lnSpc>
                <a:spcPts val="4016"/>
              </a:lnSpc>
            </a:pPr>
            <a:r>
              <a:rPr lang="en-US" sz="2868">
                <a:solidFill>
                  <a:srgbClr val="FFFFFF"/>
                </a:solidFill>
                <a:latin typeface="League Spartan"/>
              </a:rPr>
              <a:t>      </a:t>
            </a:r>
            <a:r>
              <a:rPr lang="en-US" sz="2868">
                <a:solidFill>
                  <a:srgbClr val="FFFFFF"/>
                </a:solidFill>
                <a:latin typeface="League Spartan"/>
              </a:rPr>
              <a:t>Rules &amp; Regulations : </a:t>
            </a:r>
          </a:p>
          <a:p>
            <a:pPr marL="619413" indent="-309706" lvl="1">
              <a:lnSpc>
                <a:spcPts val="4016"/>
              </a:lnSpc>
              <a:buFont typeface="Arial"/>
              <a:buChar char="•"/>
            </a:pPr>
            <a:r>
              <a:rPr lang="en-US" sz="2868">
                <a:solidFill>
                  <a:srgbClr val="FFFFFF"/>
                </a:solidFill>
                <a:latin typeface="League Spartan"/>
              </a:rPr>
              <a:t>Get your own equipments. Video to be created on whichever device is available with you.</a:t>
            </a:r>
          </a:p>
          <a:p>
            <a:pPr marL="619413" indent="-309706" lvl="1">
              <a:lnSpc>
                <a:spcPts val="4016"/>
              </a:lnSpc>
              <a:buFont typeface="Arial"/>
              <a:buChar char="•"/>
            </a:pPr>
            <a:r>
              <a:rPr lang="en-US" sz="2868">
                <a:solidFill>
                  <a:srgbClr val="FFFFFF"/>
                </a:solidFill>
                <a:latin typeface="League Spartan"/>
              </a:rPr>
              <a:t>VIDEO HAS TO COVER MOMENTS THROUGHOUT GENESIS 6.0</a:t>
            </a:r>
            <a:r>
              <a:rPr lang="en-US" sz="2868">
                <a:solidFill>
                  <a:srgbClr val="FFFFFF"/>
                </a:solidFill>
                <a:latin typeface="League Spartan"/>
              </a:rPr>
              <a:t>. </a:t>
            </a:r>
          </a:p>
          <a:p>
            <a:pPr marL="619413" indent="-309706" lvl="1">
              <a:lnSpc>
                <a:spcPts val="4016"/>
              </a:lnSpc>
              <a:buFont typeface="Arial"/>
              <a:buChar char="•"/>
            </a:pPr>
            <a:r>
              <a:rPr lang="en-US" sz="2868">
                <a:solidFill>
                  <a:srgbClr val="FFFFFF"/>
                </a:solidFill>
                <a:latin typeface="League Spartan"/>
              </a:rPr>
              <a:t>Max 3 minutes video. </a:t>
            </a:r>
          </a:p>
          <a:p>
            <a:pPr marL="619413" indent="-309706" lvl="1">
              <a:lnSpc>
                <a:spcPts val="4016"/>
              </a:lnSpc>
              <a:buFont typeface="Arial"/>
              <a:buChar char="•"/>
            </a:pPr>
            <a:r>
              <a:rPr lang="en-US" sz="2868">
                <a:solidFill>
                  <a:srgbClr val="FFFFFF"/>
                </a:solidFill>
                <a:latin typeface="League Spartan"/>
              </a:rPr>
              <a:t>Late submission of video will not be accepted.</a:t>
            </a:r>
          </a:p>
          <a:p>
            <a:pPr marL="619413" indent="-309706" lvl="1">
              <a:lnSpc>
                <a:spcPts val="4016"/>
              </a:lnSpc>
              <a:buFont typeface="Arial"/>
              <a:buChar char="•"/>
            </a:pPr>
            <a:r>
              <a:rPr lang="en-US" sz="2868">
                <a:solidFill>
                  <a:srgbClr val="FFFFFF"/>
                </a:solidFill>
                <a:latin typeface="League Spartan"/>
              </a:rPr>
              <a:t>VIDEO SHOULD BE SUBMITTED DURING THE LUNCH BREAK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4704461" y="-1127414"/>
            <a:ext cx="9144000" cy="4312227"/>
          </a:xfrm>
          <a:custGeom>
            <a:avLst/>
            <a:gdLst/>
            <a:ahLst/>
            <a:cxnLst/>
            <a:rect r="r" b="b" t="t" l="l"/>
            <a:pathLst>
              <a:path h="4312227" w="9144000">
                <a:moveTo>
                  <a:pt x="0" y="0"/>
                </a:moveTo>
                <a:lnTo>
                  <a:pt x="9144000" y="0"/>
                </a:lnTo>
                <a:lnTo>
                  <a:pt x="9144000" y="4312228"/>
                </a:lnTo>
                <a:lnTo>
                  <a:pt x="0" y="431222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62000"/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787827" y="240849"/>
            <a:ext cx="14977268" cy="13090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697"/>
              </a:lnSpc>
            </a:pPr>
            <a:r>
              <a:rPr lang="en-US" sz="6926">
                <a:solidFill>
                  <a:srgbClr val="FFFFFF"/>
                </a:solidFill>
                <a:latin typeface="Aurora"/>
              </a:rPr>
              <a:t>RHYTHMIC PAIR</a:t>
            </a:r>
          </a:p>
        </p:txBody>
      </p:sp>
      <p:grpSp>
        <p:nvGrpSpPr>
          <p:cNvPr name="Group 5" id="5"/>
          <p:cNvGrpSpPr/>
          <p:nvPr/>
        </p:nvGrpSpPr>
        <p:grpSpPr>
          <a:xfrm rot="0">
            <a:off x="2703084" y="2031257"/>
            <a:ext cx="12960830" cy="7712970"/>
            <a:chOff x="0" y="0"/>
            <a:chExt cx="3413552" cy="203139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3413552" cy="2031399"/>
            </a:xfrm>
            <a:custGeom>
              <a:avLst/>
              <a:gdLst/>
              <a:ahLst/>
              <a:cxnLst/>
              <a:rect r="r" b="b" t="t" l="l"/>
              <a:pathLst>
                <a:path h="2031399" w="3413552">
                  <a:moveTo>
                    <a:pt x="30464" y="0"/>
                  </a:moveTo>
                  <a:lnTo>
                    <a:pt x="3383088" y="0"/>
                  </a:lnTo>
                  <a:cubicBezTo>
                    <a:pt x="3391168" y="0"/>
                    <a:pt x="3398916" y="3210"/>
                    <a:pt x="3404629" y="8923"/>
                  </a:cubicBezTo>
                  <a:cubicBezTo>
                    <a:pt x="3410343" y="14636"/>
                    <a:pt x="3413552" y="22384"/>
                    <a:pt x="3413552" y="30464"/>
                  </a:cubicBezTo>
                  <a:lnTo>
                    <a:pt x="3413552" y="2000936"/>
                  </a:lnTo>
                  <a:cubicBezTo>
                    <a:pt x="3413552" y="2009015"/>
                    <a:pt x="3410343" y="2016764"/>
                    <a:pt x="3404629" y="2022477"/>
                  </a:cubicBezTo>
                  <a:cubicBezTo>
                    <a:pt x="3398916" y="2028190"/>
                    <a:pt x="3391168" y="2031399"/>
                    <a:pt x="3383088" y="2031399"/>
                  </a:cubicBezTo>
                  <a:lnTo>
                    <a:pt x="30464" y="2031399"/>
                  </a:lnTo>
                  <a:cubicBezTo>
                    <a:pt x="22384" y="2031399"/>
                    <a:pt x="14636" y="2028190"/>
                    <a:pt x="8923" y="2022477"/>
                  </a:cubicBezTo>
                  <a:cubicBezTo>
                    <a:pt x="3210" y="2016764"/>
                    <a:pt x="0" y="2009015"/>
                    <a:pt x="0" y="2000936"/>
                  </a:cubicBezTo>
                  <a:lnTo>
                    <a:pt x="0" y="30464"/>
                  </a:lnTo>
                  <a:cubicBezTo>
                    <a:pt x="0" y="22384"/>
                    <a:pt x="3210" y="14636"/>
                    <a:pt x="8923" y="8923"/>
                  </a:cubicBezTo>
                  <a:cubicBezTo>
                    <a:pt x="14636" y="3210"/>
                    <a:pt x="22384" y="0"/>
                    <a:pt x="30464" y="0"/>
                  </a:cubicBezTo>
                  <a:close/>
                </a:path>
              </a:pathLst>
            </a:custGeom>
            <a:solidFill>
              <a:srgbClr val="000000">
                <a:alpha val="51765"/>
              </a:srgbClr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66675"/>
              <a:ext cx="3413552" cy="209807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81"/>
                </a:lnSpc>
              </a:pPr>
            </a:p>
          </p:txBody>
        </p:sp>
      </p:grpSp>
      <p:sp>
        <p:nvSpPr>
          <p:cNvPr name="TextBox 8" id="8"/>
          <p:cNvSpPr txBox="true"/>
          <p:nvPr/>
        </p:nvSpPr>
        <p:spPr>
          <a:xfrm rot="0">
            <a:off x="7328897" y="1492701"/>
            <a:ext cx="3895127" cy="5385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75"/>
              </a:lnSpc>
            </a:pPr>
            <a:r>
              <a:rPr lang="en-US" sz="3196">
                <a:solidFill>
                  <a:srgbClr val="B04427"/>
                </a:solidFill>
                <a:latin typeface="League Spartan"/>
              </a:rPr>
              <a:t>(DANCE DUO)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9144000" y="9498867"/>
            <a:ext cx="8914624" cy="4430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76"/>
              </a:lnSpc>
            </a:pPr>
            <a:r>
              <a:rPr lang="en-US" sz="2626">
                <a:solidFill>
                  <a:srgbClr val="B04427"/>
                </a:solidFill>
                <a:latin typeface="League Spartan"/>
              </a:rPr>
              <a:t>EVENT HEAD:- GAUTAMI PEDNEKAR ( 9172294065)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2449353" y="1945532"/>
            <a:ext cx="13214561" cy="52180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713"/>
              </a:lnSpc>
            </a:pPr>
          </a:p>
          <a:p>
            <a:pPr marL="618173" indent="-309087" lvl="1">
              <a:lnSpc>
                <a:spcPts val="4008"/>
              </a:lnSpc>
              <a:buFont typeface="Arial"/>
              <a:buChar char="•"/>
            </a:pPr>
            <a:r>
              <a:rPr lang="en-US" sz="2863">
                <a:solidFill>
                  <a:srgbClr val="FFFFFF"/>
                </a:solidFill>
                <a:latin typeface="League Spartan"/>
              </a:rPr>
              <a:t>Participants : 2 participants FROM EACH COLLEGE.</a:t>
            </a:r>
          </a:p>
          <a:p>
            <a:pPr>
              <a:lnSpc>
                <a:spcPts val="4008"/>
              </a:lnSpc>
            </a:pPr>
            <a:r>
              <a:rPr lang="en-US" sz="2863">
                <a:solidFill>
                  <a:srgbClr val="FFFFFF"/>
                </a:solidFill>
                <a:latin typeface="League Spartan"/>
              </a:rPr>
              <a:t>      </a:t>
            </a:r>
            <a:r>
              <a:rPr lang="en-US" sz="2863">
                <a:solidFill>
                  <a:srgbClr val="FFFFFF"/>
                </a:solidFill>
                <a:latin typeface="League Spartan"/>
              </a:rPr>
              <a:t>Rules &amp; Regulations :</a:t>
            </a:r>
          </a:p>
          <a:p>
            <a:pPr marL="618173" indent="-309087" lvl="1">
              <a:lnSpc>
                <a:spcPts val="4008"/>
              </a:lnSpc>
              <a:buFont typeface="Arial"/>
              <a:buChar char="•"/>
            </a:pPr>
            <a:r>
              <a:rPr lang="en-US" sz="2863">
                <a:solidFill>
                  <a:srgbClr val="FFFFFF"/>
                </a:solidFill>
                <a:latin typeface="League Spartan"/>
              </a:rPr>
              <a:t>Theme: OpeN- Any dance form is accepted.</a:t>
            </a:r>
          </a:p>
          <a:p>
            <a:pPr marL="618173" indent="-309087" lvl="1">
              <a:lnSpc>
                <a:spcPts val="4008"/>
              </a:lnSpc>
              <a:buFont typeface="Arial"/>
              <a:buChar char="•"/>
            </a:pPr>
            <a:r>
              <a:rPr lang="en-US" sz="2863">
                <a:solidFill>
                  <a:srgbClr val="FFFFFF"/>
                </a:solidFill>
                <a:latin typeface="League Spartan"/>
              </a:rPr>
              <a:t>Time limit- 4-5 minutes.</a:t>
            </a:r>
          </a:p>
          <a:p>
            <a:pPr marL="618173" indent="-309087" lvl="1">
              <a:lnSpc>
                <a:spcPts val="4008"/>
              </a:lnSpc>
              <a:buFont typeface="Arial"/>
              <a:buChar char="•"/>
            </a:pPr>
            <a:r>
              <a:rPr lang="en-US" sz="2863">
                <a:solidFill>
                  <a:srgbClr val="FFFFFF"/>
                </a:solidFill>
                <a:latin typeface="League Spartan"/>
              </a:rPr>
              <a:t>The dance has to adhere to the theme.</a:t>
            </a:r>
          </a:p>
          <a:p>
            <a:pPr marL="618173" indent="-309087" lvl="1">
              <a:lnSpc>
                <a:spcPts val="4008"/>
              </a:lnSpc>
              <a:buFont typeface="Arial"/>
              <a:buChar char="•"/>
            </a:pPr>
            <a:r>
              <a:rPr lang="en-US" sz="2863">
                <a:solidFill>
                  <a:srgbClr val="FFFFFF"/>
                </a:solidFill>
                <a:latin typeface="League Spartan"/>
              </a:rPr>
              <a:t>One entry per college.</a:t>
            </a:r>
          </a:p>
          <a:p>
            <a:pPr marL="618173" indent="-309087" lvl="1">
              <a:lnSpc>
                <a:spcPts val="4008"/>
              </a:lnSpc>
              <a:buFont typeface="Arial"/>
              <a:buChar char="•"/>
            </a:pPr>
            <a:r>
              <a:rPr lang="en-US" sz="2863">
                <a:solidFill>
                  <a:srgbClr val="FFFFFF"/>
                </a:solidFill>
                <a:latin typeface="League Spartan"/>
              </a:rPr>
              <a:t>The music should be provided in a pen drive 1 hour prior to the event.</a:t>
            </a:r>
          </a:p>
          <a:p>
            <a:pPr marL="618173" indent="-309087" lvl="1">
              <a:lnSpc>
                <a:spcPts val="4008"/>
              </a:lnSpc>
              <a:buFont typeface="Arial"/>
              <a:buChar char="•"/>
            </a:pPr>
            <a:r>
              <a:rPr lang="en-US" sz="2863">
                <a:solidFill>
                  <a:srgbClr val="FFFFFF"/>
                </a:solidFill>
                <a:latin typeface="League Spartan"/>
              </a:rPr>
              <a:t>No use of fire tools on stage. 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4704461" y="-1127414"/>
            <a:ext cx="9144000" cy="4312227"/>
          </a:xfrm>
          <a:custGeom>
            <a:avLst/>
            <a:gdLst/>
            <a:ahLst/>
            <a:cxnLst/>
            <a:rect r="r" b="b" t="t" l="l"/>
            <a:pathLst>
              <a:path h="4312227" w="9144000">
                <a:moveTo>
                  <a:pt x="0" y="0"/>
                </a:moveTo>
                <a:lnTo>
                  <a:pt x="9144000" y="0"/>
                </a:lnTo>
                <a:lnTo>
                  <a:pt x="9144000" y="4312228"/>
                </a:lnTo>
                <a:lnTo>
                  <a:pt x="0" y="431222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62000"/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787827" y="240849"/>
            <a:ext cx="14977268" cy="13090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697"/>
              </a:lnSpc>
            </a:pPr>
            <a:r>
              <a:rPr lang="en-US" sz="6926">
                <a:solidFill>
                  <a:srgbClr val="FFFFFF"/>
                </a:solidFill>
                <a:latin typeface="Aurora"/>
              </a:rPr>
              <a:t>MR &amp; MISS GENESIS</a:t>
            </a:r>
          </a:p>
        </p:txBody>
      </p:sp>
      <p:grpSp>
        <p:nvGrpSpPr>
          <p:cNvPr name="Group 5" id="5"/>
          <p:cNvGrpSpPr/>
          <p:nvPr/>
        </p:nvGrpSpPr>
        <p:grpSpPr>
          <a:xfrm rot="0">
            <a:off x="2703084" y="2031257"/>
            <a:ext cx="12960830" cy="7712970"/>
            <a:chOff x="0" y="0"/>
            <a:chExt cx="3413552" cy="203139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3413552" cy="2031399"/>
            </a:xfrm>
            <a:custGeom>
              <a:avLst/>
              <a:gdLst/>
              <a:ahLst/>
              <a:cxnLst/>
              <a:rect r="r" b="b" t="t" l="l"/>
              <a:pathLst>
                <a:path h="2031399" w="3413552">
                  <a:moveTo>
                    <a:pt x="30464" y="0"/>
                  </a:moveTo>
                  <a:lnTo>
                    <a:pt x="3383088" y="0"/>
                  </a:lnTo>
                  <a:cubicBezTo>
                    <a:pt x="3391168" y="0"/>
                    <a:pt x="3398916" y="3210"/>
                    <a:pt x="3404629" y="8923"/>
                  </a:cubicBezTo>
                  <a:cubicBezTo>
                    <a:pt x="3410343" y="14636"/>
                    <a:pt x="3413552" y="22384"/>
                    <a:pt x="3413552" y="30464"/>
                  </a:cubicBezTo>
                  <a:lnTo>
                    <a:pt x="3413552" y="2000936"/>
                  </a:lnTo>
                  <a:cubicBezTo>
                    <a:pt x="3413552" y="2009015"/>
                    <a:pt x="3410343" y="2016764"/>
                    <a:pt x="3404629" y="2022477"/>
                  </a:cubicBezTo>
                  <a:cubicBezTo>
                    <a:pt x="3398916" y="2028190"/>
                    <a:pt x="3391168" y="2031399"/>
                    <a:pt x="3383088" y="2031399"/>
                  </a:cubicBezTo>
                  <a:lnTo>
                    <a:pt x="30464" y="2031399"/>
                  </a:lnTo>
                  <a:cubicBezTo>
                    <a:pt x="22384" y="2031399"/>
                    <a:pt x="14636" y="2028190"/>
                    <a:pt x="8923" y="2022477"/>
                  </a:cubicBezTo>
                  <a:cubicBezTo>
                    <a:pt x="3210" y="2016764"/>
                    <a:pt x="0" y="2009015"/>
                    <a:pt x="0" y="2000936"/>
                  </a:cubicBezTo>
                  <a:lnTo>
                    <a:pt x="0" y="30464"/>
                  </a:lnTo>
                  <a:cubicBezTo>
                    <a:pt x="0" y="22384"/>
                    <a:pt x="3210" y="14636"/>
                    <a:pt x="8923" y="8923"/>
                  </a:cubicBezTo>
                  <a:cubicBezTo>
                    <a:pt x="14636" y="3210"/>
                    <a:pt x="22384" y="0"/>
                    <a:pt x="30464" y="0"/>
                  </a:cubicBezTo>
                  <a:close/>
                </a:path>
              </a:pathLst>
            </a:custGeom>
            <a:solidFill>
              <a:srgbClr val="000000">
                <a:alpha val="51765"/>
              </a:srgbClr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66675"/>
              <a:ext cx="3413552" cy="209807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81"/>
                </a:lnSpc>
              </a:pPr>
            </a:p>
          </p:txBody>
        </p:sp>
      </p:grpSp>
      <p:sp>
        <p:nvSpPr>
          <p:cNvPr name="TextBox 8" id="8"/>
          <p:cNvSpPr txBox="true"/>
          <p:nvPr/>
        </p:nvSpPr>
        <p:spPr>
          <a:xfrm rot="0">
            <a:off x="2659346" y="2382039"/>
            <a:ext cx="13382550" cy="47031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638761" indent="-319380" lvl="1">
              <a:lnSpc>
                <a:spcPts val="4142"/>
              </a:lnSpc>
              <a:buFont typeface="Arial"/>
              <a:buChar char="•"/>
            </a:pPr>
            <a:r>
              <a:rPr lang="en-US" sz="2958">
                <a:solidFill>
                  <a:srgbClr val="FFFFFF"/>
                </a:solidFill>
                <a:latin typeface="League Spartan"/>
              </a:rPr>
              <a:t>Participants : (1 Boy &amp; 1 Girl) per team. </a:t>
            </a:r>
          </a:p>
          <a:p>
            <a:pPr>
              <a:lnSpc>
                <a:spcPts val="4142"/>
              </a:lnSpc>
            </a:pPr>
            <a:r>
              <a:rPr lang="en-US" sz="2958">
                <a:solidFill>
                  <a:srgbClr val="FFFFFF"/>
                </a:solidFill>
                <a:latin typeface="League Spartan"/>
              </a:rPr>
              <a:t>      </a:t>
            </a:r>
            <a:r>
              <a:rPr lang="en-US" sz="2958">
                <a:solidFill>
                  <a:srgbClr val="FFFFFF"/>
                </a:solidFill>
                <a:latin typeface="League Spartan"/>
              </a:rPr>
              <a:t>Rules &amp; Regulations : </a:t>
            </a:r>
          </a:p>
          <a:p>
            <a:pPr marL="638761" indent="-319380" lvl="1">
              <a:lnSpc>
                <a:spcPts val="4142"/>
              </a:lnSpc>
              <a:buFont typeface="Arial"/>
              <a:buChar char="•"/>
            </a:pPr>
            <a:r>
              <a:rPr lang="en-US" sz="2958">
                <a:solidFill>
                  <a:srgbClr val="FFFFFF"/>
                </a:solidFill>
                <a:latin typeface="League Spartan"/>
              </a:rPr>
              <a:t>THE PARTICIPANTS SHOULD ALSO BE THERE IN CYBER STYLE.</a:t>
            </a:r>
          </a:p>
          <a:p>
            <a:pPr marL="638761" indent="-319380" lvl="1">
              <a:lnSpc>
                <a:spcPts val="4142"/>
              </a:lnSpc>
              <a:buFont typeface="Arial"/>
              <a:buChar char="•"/>
            </a:pPr>
            <a:r>
              <a:rPr lang="en-US" sz="2958">
                <a:solidFill>
                  <a:srgbClr val="FFFFFF"/>
                </a:solidFill>
                <a:latin typeface="League Spartan"/>
              </a:rPr>
              <a:t>THERE WILL BE A QNA ROUND AFTER CYBER STYLE.</a:t>
            </a:r>
          </a:p>
          <a:p>
            <a:pPr marL="638761" indent="-319380" lvl="1">
              <a:lnSpc>
                <a:spcPts val="4142"/>
              </a:lnSpc>
              <a:buFont typeface="Arial"/>
              <a:buChar char="•"/>
            </a:pPr>
            <a:r>
              <a:rPr lang="en-US" sz="2958">
                <a:solidFill>
                  <a:srgbClr val="FFFFFF"/>
                </a:solidFill>
                <a:latin typeface="League Spartan"/>
              </a:rPr>
              <a:t>PARTICIPANTS SHOULD NOT SPEAK FOUL OR ANY INSULTING LANGUAGE.</a:t>
            </a:r>
          </a:p>
          <a:p>
            <a:pPr marL="638761" indent="-319380" lvl="1">
              <a:lnSpc>
                <a:spcPts val="4142"/>
              </a:lnSpc>
              <a:buFont typeface="Arial"/>
              <a:buChar char="•"/>
            </a:pPr>
            <a:r>
              <a:rPr lang="en-US" sz="2958">
                <a:solidFill>
                  <a:srgbClr val="FFFFFF"/>
                </a:solidFill>
                <a:latin typeface="League Spartan"/>
              </a:rPr>
              <a:t>INTRODUCTION + TALENT SHOWCASE (3 MINUTES).</a:t>
            </a:r>
          </a:p>
          <a:p>
            <a:pPr marL="638761" indent="-319380" lvl="1">
              <a:lnSpc>
                <a:spcPts val="4142"/>
              </a:lnSpc>
              <a:buFont typeface="Arial"/>
              <a:buChar char="•"/>
            </a:pPr>
            <a:r>
              <a:rPr lang="en-US" sz="2958">
                <a:solidFill>
                  <a:srgbClr val="FFFFFF"/>
                </a:solidFill>
                <a:latin typeface="League Spartan"/>
              </a:rPr>
              <a:t>Q&amp;A ROUND.</a:t>
            </a:r>
          </a:p>
          <a:p>
            <a:pPr marL="638761" indent="-319380" lvl="1">
              <a:lnSpc>
                <a:spcPts val="4142"/>
              </a:lnSpc>
              <a:buFont typeface="Arial"/>
              <a:buChar char="•"/>
            </a:pPr>
            <a:r>
              <a:rPr lang="en-US" sz="2958">
                <a:solidFill>
                  <a:srgbClr val="FFFFFF"/>
                </a:solidFill>
                <a:latin typeface="League Spartan"/>
              </a:rPr>
              <a:t>JUDGES DECISION WILL BE FINAL AND BINDING.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9144000" y="9498867"/>
            <a:ext cx="8914624" cy="4430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76"/>
              </a:lnSpc>
            </a:pPr>
            <a:r>
              <a:rPr lang="en-US" sz="2626">
                <a:solidFill>
                  <a:srgbClr val="B04427"/>
                </a:solidFill>
                <a:latin typeface="League Spartan"/>
              </a:rPr>
              <a:t>EVENT HEAD:- CHAITALI ADELKAR (9923256306)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7287266" y="3065198"/>
            <a:ext cx="3708952" cy="3708952"/>
          </a:xfrm>
          <a:custGeom>
            <a:avLst/>
            <a:gdLst/>
            <a:ahLst/>
            <a:cxnLst/>
            <a:rect r="r" b="b" t="t" l="l"/>
            <a:pathLst>
              <a:path h="3708952" w="3708952">
                <a:moveTo>
                  <a:pt x="0" y="0"/>
                </a:moveTo>
                <a:lnTo>
                  <a:pt x="3708952" y="0"/>
                </a:lnTo>
                <a:lnTo>
                  <a:pt x="3708952" y="3708952"/>
                </a:lnTo>
                <a:lnTo>
                  <a:pt x="0" y="370895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9602696" y="1107908"/>
            <a:ext cx="8150392" cy="8150392"/>
          </a:xfrm>
          <a:custGeom>
            <a:avLst/>
            <a:gdLst/>
            <a:ahLst/>
            <a:cxnLst/>
            <a:rect r="r" b="b" t="t" l="l"/>
            <a:pathLst>
              <a:path h="8150392" w="8150392">
                <a:moveTo>
                  <a:pt x="0" y="0"/>
                </a:moveTo>
                <a:lnTo>
                  <a:pt x="8150392" y="0"/>
                </a:lnTo>
                <a:lnTo>
                  <a:pt x="8150392" y="8150392"/>
                </a:lnTo>
                <a:lnTo>
                  <a:pt x="0" y="815039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3106593" y="5143500"/>
            <a:ext cx="1777732" cy="2291549"/>
          </a:xfrm>
          <a:custGeom>
            <a:avLst/>
            <a:gdLst/>
            <a:ahLst/>
            <a:cxnLst/>
            <a:rect r="r" b="b" t="t" l="l"/>
            <a:pathLst>
              <a:path h="2291549" w="1777732">
                <a:moveTo>
                  <a:pt x="0" y="0"/>
                </a:moveTo>
                <a:lnTo>
                  <a:pt x="1777732" y="0"/>
                </a:lnTo>
                <a:lnTo>
                  <a:pt x="1777732" y="2291549"/>
                </a:lnTo>
                <a:lnTo>
                  <a:pt x="0" y="229154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1711864" y="7971503"/>
            <a:ext cx="3932055" cy="3235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32"/>
              </a:lnSpc>
            </a:pPr>
            <a:r>
              <a:rPr lang="en-US" sz="1880">
                <a:solidFill>
                  <a:srgbClr val="FFFFFF"/>
                </a:solidFill>
                <a:latin typeface="League Spartan"/>
              </a:rPr>
              <a:t>THE RISE OF NEXT GENERATION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324823" y="5675533"/>
            <a:ext cx="6706138" cy="14224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420"/>
              </a:lnSpc>
            </a:pPr>
            <a:r>
              <a:rPr lang="en-US" sz="7443">
                <a:solidFill>
                  <a:srgbClr val="FFFFFF"/>
                </a:solidFill>
                <a:latin typeface="Aurora"/>
              </a:rPr>
              <a:t>GENESIS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1136143" y="6926550"/>
            <a:ext cx="5083498" cy="10640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99"/>
              </a:lnSpc>
            </a:pPr>
            <a:r>
              <a:rPr lang="en-US" sz="5642">
                <a:solidFill>
                  <a:srgbClr val="FFFFFF"/>
                </a:solidFill>
                <a:latin typeface="Aurora"/>
              </a:rPr>
              <a:t>6.0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573730" y="4119300"/>
            <a:ext cx="6621191" cy="2372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897"/>
              </a:lnSpc>
            </a:pPr>
            <a:r>
              <a:rPr lang="en-US" sz="10345">
                <a:solidFill>
                  <a:srgbClr val="FFFFFF"/>
                </a:solidFill>
                <a:latin typeface="Lovelo"/>
              </a:rPr>
              <a:t>sports</a:t>
            </a:r>
          </a:p>
          <a:p>
            <a:pPr algn="ctr">
              <a:lnSpc>
                <a:spcPts val="8897"/>
              </a:lnSpc>
            </a:pPr>
            <a:r>
              <a:rPr lang="en-US" sz="10345">
                <a:solidFill>
                  <a:srgbClr val="FFFFFF"/>
                </a:solidFill>
                <a:latin typeface="Lovelo"/>
              </a:rPr>
              <a:t>event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4704461" y="-1127414"/>
            <a:ext cx="9144000" cy="4312227"/>
          </a:xfrm>
          <a:custGeom>
            <a:avLst/>
            <a:gdLst/>
            <a:ahLst/>
            <a:cxnLst/>
            <a:rect r="r" b="b" t="t" l="l"/>
            <a:pathLst>
              <a:path h="4312227" w="9144000">
                <a:moveTo>
                  <a:pt x="0" y="0"/>
                </a:moveTo>
                <a:lnTo>
                  <a:pt x="9144000" y="0"/>
                </a:lnTo>
                <a:lnTo>
                  <a:pt x="9144000" y="4312228"/>
                </a:lnTo>
                <a:lnTo>
                  <a:pt x="0" y="431222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62000"/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787827" y="240849"/>
            <a:ext cx="14977268" cy="13090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697"/>
              </a:lnSpc>
            </a:pPr>
            <a:r>
              <a:rPr lang="en-US" sz="6926">
                <a:solidFill>
                  <a:srgbClr val="FFFFFF"/>
                </a:solidFill>
                <a:latin typeface="Aurora"/>
              </a:rPr>
              <a:t>TUG OF WAR</a:t>
            </a:r>
          </a:p>
        </p:txBody>
      </p:sp>
      <p:grpSp>
        <p:nvGrpSpPr>
          <p:cNvPr name="Group 5" id="5"/>
          <p:cNvGrpSpPr/>
          <p:nvPr/>
        </p:nvGrpSpPr>
        <p:grpSpPr>
          <a:xfrm rot="0">
            <a:off x="2703084" y="2031257"/>
            <a:ext cx="12960830" cy="7712970"/>
            <a:chOff x="0" y="0"/>
            <a:chExt cx="3413552" cy="203139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3413552" cy="2031399"/>
            </a:xfrm>
            <a:custGeom>
              <a:avLst/>
              <a:gdLst/>
              <a:ahLst/>
              <a:cxnLst/>
              <a:rect r="r" b="b" t="t" l="l"/>
              <a:pathLst>
                <a:path h="2031399" w="3413552">
                  <a:moveTo>
                    <a:pt x="30464" y="0"/>
                  </a:moveTo>
                  <a:lnTo>
                    <a:pt x="3383088" y="0"/>
                  </a:lnTo>
                  <a:cubicBezTo>
                    <a:pt x="3391168" y="0"/>
                    <a:pt x="3398916" y="3210"/>
                    <a:pt x="3404629" y="8923"/>
                  </a:cubicBezTo>
                  <a:cubicBezTo>
                    <a:pt x="3410343" y="14636"/>
                    <a:pt x="3413552" y="22384"/>
                    <a:pt x="3413552" y="30464"/>
                  </a:cubicBezTo>
                  <a:lnTo>
                    <a:pt x="3413552" y="2000936"/>
                  </a:lnTo>
                  <a:cubicBezTo>
                    <a:pt x="3413552" y="2009015"/>
                    <a:pt x="3410343" y="2016764"/>
                    <a:pt x="3404629" y="2022477"/>
                  </a:cubicBezTo>
                  <a:cubicBezTo>
                    <a:pt x="3398916" y="2028190"/>
                    <a:pt x="3391168" y="2031399"/>
                    <a:pt x="3383088" y="2031399"/>
                  </a:cubicBezTo>
                  <a:lnTo>
                    <a:pt x="30464" y="2031399"/>
                  </a:lnTo>
                  <a:cubicBezTo>
                    <a:pt x="22384" y="2031399"/>
                    <a:pt x="14636" y="2028190"/>
                    <a:pt x="8923" y="2022477"/>
                  </a:cubicBezTo>
                  <a:cubicBezTo>
                    <a:pt x="3210" y="2016764"/>
                    <a:pt x="0" y="2009015"/>
                    <a:pt x="0" y="2000936"/>
                  </a:cubicBezTo>
                  <a:lnTo>
                    <a:pt x="0" y="30464"/>
                  </a:lnTo>
                  <a:cubicBezTo>
                    <a:pt x="0" y="22384"/>
                    <a:pt x="3210" y="14636"/>
                    <a:pt x="8923" y="8923"/>
                  </a:cubicBezTo>
                  <a:cubicBezTo>
                    <a:pt x="14636" y="3210"/>
                    <a:pt x="22384" y="0"/>
                    <a:pt x="30464" y="0"/>
                  </a:cubicBezTo>
                  <a:close/>
                </a:path>
              </a:pathLst>
            </a:custGeom>
            <a:solidFill>
              <a:srgbClr val="000000">
                <a:alpha val="51765"/>
              </a:srgbClr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66675"/>
              <a:ext cx="3413552" cy="209807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81"/>
                </a:lnSpc>
              </a:pPr>
            </a:p>
          </p:txBody>
        </p:sp>
      </p:grpSp>
      <p:sp>
        <p:nvSpPr>
          <p:cNvPr name="TextBox 8" id="8"/>
          <p:cNvSpPr txBox="true"/>
          <p:nvPr/>
        </p:nvSpPr>
        <p:spPr>
          <a:xfrm rot="0">
            <a:off x="9276461" y="9498867"/>
            <a:ext cx="8914624" cy="4430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76"/>
              </a:lnSpc>
            </a:pPr>
            <a:r>
              <a:rPr lang="en-US" sz="2626">
                <a:solidFill>
                  <a:srgbClr val="B04427"/>
                </a:solidFill>
                <a:latin typeface="League Spartan"/>
              </a:rPr>
              <a:t>EVENT HEAD:- ABHISHEK YADAV (8668697170)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2703084" y="1964582"/>
            <a:ext cx="12960830" cy="38712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244"/>
              </a:lnSpc>
            </a:pPr>
          </a:p>
          <a:p>
            <a:pPr marL="567445" indent="-283723" lvl="1">
              <a:lnSpc>
                <a:spcPts val="3679"/>
              </a:lnSpc>
              <a:buFont typeface="Arial"/>
              <a:buChar char="•"/>
            </a:pPr>
            <a:r>
              <a:rPr lang="en-US" sz="2628">
                <a:solidFill>
                  <a:srgbClr val="FFFFFF"/>
                </a:solidFill>
                <a:latin typeface="League Spartan"/>
              </a:rPr>
              <a:t>Participants : 5 participants per college.</a:t>
            </a:r>
          </a:p>
          <a:p>
            <a:pPr>
              <a:lnSpc>
                <a:spcPts val="3679"/>
              </a:lnSpc>
            </a:pPr>
            <a:r>
              <a:rPr lang="en-US" sz="2628">
                <a:solidFill>
                  <a:srgbClr val="FFFFFF"/>
                </a:solidFill>
                <a:latin typeface="League Spartan"/>
              </a:rPr>
              <a:t>      Rules &amp; Regulations : </a:t>
            </a:r>
          </a:p>
          <a:p>
            <a:pPr marL="567445" indent="-283723" lvl="1">
              <a:lnSpc>
                <a:spcPts val="3679"/>
              </a:lnSpc>
              <a:buFont typeface="Arial"/>
              <a:buChar char="•"/>
            </a:pPr>
            <a:r>
              <a:rPr lang="en-US" sz="2628">
                <a:solidFill>
                  <a:srgbClr val="FFFFFF"/>
                </a:solidFill>
                <a:latin typeface="League Spartan"/>
              </a:rPr>
              <a:t>ID card is compulsory . </a:t>
            </a:r>
          </a:p>
          <a:p>
            <a:pPr marL="567445" indent="-283723" lvl="1">
              <a:lnSpc>
                <a:spcPts val="3679"/>
              </a:lnSpc>
              <a:buFont typeface="Arial"/>
              <a:buChar char="•"/>
            </a:pPr>
            <a:r>
              <a:rPr lang="en-US" sz="2628">
                <a:solidFill>
                  <a:srgbClr val="FFFFFF"/>
                </a:solidFill>
                <a:latin typeface="League Spartan"/>
              </a:rPr>
              <a:t>Shoes are compulsory without metal soles and sdu.</a:t>
            </a:r>
          </a:p>
          <a:p>
            <a:pPr marL="567445" indent="-283723" lvl="1">
              <a:lnSpc>
                <a:spcPts val="3679"/>
              </a:lnSpc>
              <a:buFont typeface="Arial"/>
              <a:buChar char="•"/>
            </a:pPr>
            <a:r>
              <a:rPr lang="en-US" sz="2628">
                <a:solidFill>
                  <a:srgbClr val="FFFFFF"/>
                </a:solidFill>
                <a:latin typeface="League Spartan"/>
              </a:rPr>
              <a:t>Shorts or track suit. </a:t>
            </a:r>
          </a:p>
          <a:p>
            <a:pPr marL="567445" indent="-283723" lvl="1">
              <a:lnSpc>
                <a:spcPts val="3679"/>
              </a:lnSpc>
              <a:buFont typeface="Arial"/>
              <a:buChar char="•"/>
            </a:pPr>
            <a:r>
              <a:rPr lang="en-US" sz="2628">
                <a:solidFill>
                  <a:srgbClr val="FFFFFF"/>
                </a:solidFill>
                <a:latin typeface="League Spartan"/>
              </a:rPr>
              <a:t>Players should not stick tape or apply glue on their hands. </a:t>
            </a:r>
          </a:p>
          <a:p>
            <a:pPr marL="567445" indent="-283723" lvl="1">
              <a:lnSpc>
                <a:spcPts val="3679"/>
              </a:lnSpc>
              <a:buFont typeface="Arial"/>
              <a:buChar char="•"/>
            </a:pPr>
            <a:r>
              <a:rPr lang="en-US" sz="2628">
                <a:solidFill>
                  <a:srgbClr val="FFFFFF"/>
                </a:solidFill>
                <a:latin typeface="League Spartan"/>
              </a:rPr>
              <a:t>Time limit 5 mins. 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7287266" y="3065198"/>
            <a:ext cx="3708952" cy="3708952"/>
          </a:xfrm>
          <a:custGeom>
            <a:avLst/>
            <a:gdLst/>
            <a:ahLst/>
            <a:cxnLst/>
            <a:rect r="r" b="b" t="t" l="l"/>
            <a:pathLst>
              <a:path h="3708952" w="3708952">
                <a:moveTo>
                  <a:pt x="0" y="0"/>
                </a:moveTo>
                <a:lnTo>
                  <a:pt x="3708952" y="0"/>
                </a:lnTo>
                <a:lnTo>
                  <a:pt x="3708952" y="3708952"/>
                </a:lnTo>
                <a:lnTo>
                  <a:pt x="0" y="370895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9602696" y="1107908"/>
            <a:ext cx="8150392" cy="8150392"/>
          </a:xfrm>
          <a:custGeom>
            <a:avLst/>
            <a:gdLst/>
            <a:ahLst/>
            <a:cxnLst/>
            <a:rect r="r" b="b" t="t" l="l"/>
            <a:pathLst>
              <a:path h="8150392" w="8150392">
                <a:moveTo>
                  <a:pt x="0" y="0"/>
                </a:moveTo>
                <a:lnTo>
                  <a:pt x="8150392" y="0"/>
                </a:lnTo>
                <a:lnTo>
                  <a:pt x="8150392" y="8150392"/>
                </a:lnTo>
                <a:lnTo>
                  <a:pt x="0" y="815039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2827620" y="5143500"/>
            <a:ext cx="1777732" cy="2291549"/>
          </a:xfrm>
          <a:custGeom>
            <a:avLst/>
            <a:gdLst/>
            <a:ahLst/>
            <a:cxnLst/>
            <a:rect r="r" b="b" t="t" l="l"/>
            <a:pathLst>
              <a:path h="2291549" w="1777732">
                <a:moveTo>
                  <a:pt x="0" y="0"/>
                </a:moveTo>
                <a:lnTo>
                  <a:pt x="1777732" y="0"/>
                </a:lnTo>
                <a:lnTo>
                  <a:pt x="1777732" y="2291549"/>
                </a:lnTo>
                <a:lnTo>
                  <a:pt x="0" y="229154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1711864" y="7971503"/>
            <a:ext cx="3932055" cy="3235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32"/>
              </a:lnSpc>
            </a:pPr>
            <a:r>
              <a:rPr lang="en-US" sz="1880">
                <a:solidFill>
                  <a:srgbClr val="FFFFFF"/>
                </a:solidFill>
                <a:latin typeface="League Spartan"/>
              </a:rPr>
              <a:t>THE RISE OF NEXT GENERATION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324823" y="5675533"/>
            <a:ext cx="6706138" cy="14224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420"/>
              </a:lnSpc>
            </a:pPr>
            <a:r>
              <a:rPr lang="en-US" sz="7443">
                <a:solidFill>
                  <a:srgbClr val="FFFFFF"/>
                </a:solidFill>
                <a:latin typeface="Aurora"/>
              </a:rPr>
              <a:t>GENESIS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1136143" y="6926550"/>
            <a:ext cx="5083498" cy="10640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99"/>
              </a:lnSpc>
            </a:pPr>
            <a:r>
              <a:rPr lang="en-US" sz="5642">
                <a:solidFill>
                  <a:srgbClr val="FFFFFF"/>
                </a:solidFill>
                <a:latin typeface="Aurora"/>
              </a:rPr>
              <a:t>6.0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573730" y="4119300"/>
            <a:ext cx="6621191" cy="2372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897"/>
              </a:lnSpc>
            </a:pPr>
            <a:r>
              <a:rPr lang="en-US" sz="10345">
                <a:solidFill>
                  <a:srgbClr val="FFFFFF"/>
                </a:solidFill>
                <a:latin typeface="Lovelo"/>
              </a:rPr>
              <a:t>tech</a:t>
            </a:r>
          </a:p>
          <a:p>
            <a:pPr algn="ctr">
              <a:lnSpc>
                <a:spcPts val="8897"/>
              </a:lnSpc>
            </a:pPr>
            <a:r>
              <a:rPr lang="en-US" sz="10345">
                <a:solidFill>
                  <a:srgbClr val="FFFFFF"/>
                </a:solidFill>
                <a:latin typeface="Lovelo"/>
              </a:rPr>
              <a:t>events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4704461" y="-1127414"/>
            <a:ext cx="9144000" cy="4312227"/>
          </a:xfrm>
          <a:custGeom>
            <a:avLst/>
            <a:gdLst/>
            <a:ahLst/>
            <a:cxnLst/>
            <a:rect r="r" b="b" t="t" l="l"/>
            <a:pathLst>
              <a:path h="4312227" w="9144000">
                <a:moveTo>
                  <a:pt x="0" y="0"/>
                </a:moveTo>
                <a:lnTo>
                  <a:pt x="9144000" y="0"/>
                </a:lnTo>
                <a:lnTo>
                  <a:pt x="9144000" y="4312228"/>
                </a:lnTo>
                <a:lnTo>
                  <a:pt x="0" y="431222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62000"/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787827" y="240849"/>
            <a:ext cx="14977268" cy="13090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697"/>
              </a:lnSpc>
            </a:pPr>
            <a:r>
              <a:rPr lang="en-US" sz="6926">
                <a:solidFill>
                  <a:srgbClr val="FFFFFF"/>
                </a:solidFill>
                <a:latin typeface="Aurora"/>
              </a:rPr>
              <a:t>BLIND CODING</a:t>
            </a:r>
          </a:p>
        </p:txBody>
      </p:sp>
      <p:grpSp>
        <p:nvGrpSpPr>
          <p:cNvPr name="Group 5" id="5"/>
          <p:cNvGrpSpPr/>
          <p:nvPr/>
        </p:nvGrpSpPr>
        <p:grpSpPr>
          <a:xfrm rot="0">
            <a:off x="2703084" y="2031257"/>
            <a:ext cx="12960830" cy="7712970"/>
            <a:chOff x="0" y="0"/>
            <a:chExt cx="3413552" cy="203139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3413552" cy="2031399"/>
            </a:xfrm>
            <a:custGeom>
              <a:avLst/>
              <a:gdLst/>
              <a:ahLst/>
              <a:cxnLst/>
              <a:rect r="r" b="b" t="t" l="l"/>
              <a:pathLst>
                <a:path h="2031399" w="3413552">
                  <a:moveTo>
                    <a:pt x="30464" y="0"/>
                  </a:moveTo>
                  <a:lnTo>
                    <a:pt x="3383088" y="0"/>
                  </a:lnTo>
                  <a:cubicBezTo>
                    <a:pt x="3391168" y="0"/>
                    <a:pt x="3398916" y="3210"/>
                    <a:pt x="3404629" y="8923"/>
                  </a:cubicBezTo>
                  <a:cubicBezTo>
                    <a:pt x="3410343" y="14636"/>
                    <a:pt x="3413552" y="22384"/>
                    <a:pt x="3413552" y="30464"/>
                  </a:cubicBezTo>
                  <a:lnTo>
                    <a:pt x="3413552" y="2000936"/>
                  </a:lnTo>
                  <a:cubicBezTo>
                    <a:pt x="3413552" y="2009015"/>
                    <a:pt x="3410343" y="2016764"/>
                    <a:pt x="3404629" y="2022477"/>
                  </a:cubicBezTo>
                  <a:cubicBezTo>
                    <a:pt x="3398916" y="2028190"/>
                    <a:pt x="3391168" y="2031399"/>
                    <a:pt x="3383088" y="2031399"/>
                  </a:cubicBezTo>
                  <a:lnTo>
                    <a:pt x="30464" y="2031399"/>
                  </a:lnTo>
                  <a:cubicBezTo>
                    <a:pt x="22384" y="2031399"/>
                    <a:pt x="14636" y="2028190"/>
                    <a:pt x="8923" y="2022477"/>
                  </a:cubicBezTo>
                  <a:cubicBezTo>
                    <a:pt x="3210" y="2016764"/>
                    <a:pt x="0" y="2009015"/>
                    <a:pt x="0" y="2000936"/>
                  </a:cubicBezTo>
                  <a:lnTo>
                    <a:pt x="0" y="30464"/>
                  </a:lnTo>
                  <a:cubicBezTo>
                    <a:pt x="0" y="22384"/>
                    <a:pt x="3210" y="14636"/>
                    <a:pt x="8923" y="8923"/>
                  </a:cubicBezTo>
                  <a:cubicBezTo>
                    <a:pt x="14636" y="3210"/>
                    <a:pt x="22384" y="0"/>
                    <a:pt x="30464" y="0"/>
                  </a:cubicBezTo>
                  <a:close/>
                </a:path>
              </a:pathLst>
            </a:custGeom>
            <a:solidFill>
              <a:srgbClr val="000000">
                <a:alpha val="51765"/>
              </a:srgbClr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66675"/>
              <a:ext cx="3413552" cy="209807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81"/>
                </a:lnSpc>
              </a:pPr>
            </a:p>
          </p:txBody>
        </p:sp>
      </p:grpSp>
      <p:sp>
        <p:nvSpPr>
          <p:cNvPr name="TextBox 8" id="8"/>
          <p:cNvSpPr txBox="true"/>
          <p:nvPr/>
        </p:nvSpPr>
        <p:spPr>
          <a:xfrm rot="0">
            <a:off x="9276461" y="9498867"/>
            <a:ext cx="8914624" cy="4430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76"/>
              </a:lnSpc>
            </a:pPr>
            <a:r>
              <a:rPr lang="en-US" sz="2626">
                <a:solidFill>
                  <a:srgbClr val="B04427"/>
                </a:solidFill>
                <a:latin typeface="League Spartan"/>
              </a:rPr>
              <a:t>EVENT HEAD:- VAIBHAV SINGH (9545487160)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2797220" y="1688685"/>
            <a:ext cx="12660495" cy="39308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224"/>
              </a:lnSpc>
            </a:pPr>
          </a:p>
          <a:p>
            <a:pPr marL="643229" indent="-321614" lvl="1">
              <a:lnSpc>
                <a:spcPts val="4171"/>
              </a:lnSpc>
              <a:buFont typeface="Arial"/>
              <a:buChar char="•"/>
            </a:pPr>
            <a:r>
              <a:rPr lang="en-US" sz="2979">
                <a:solidFill>
                  <a:srgbClr val="FFFFFF"/>
                </a:solidFill>
                <a:latin typeface="League Spartan"/>
              </a:rPr>
              <a:t>Participants : Maximum 2 Participants per College. </a:t>
            </a:r>
          </a:p>
          <a:p>
            <a:pPr>
              <a:lnSpc>
                <a:spcPts val="4171"/>
              </a:lnSpc>
            </a:pPr>
            <a:r>
              <a:rPr lang="en-US" sz="2979">
                <a:solidFill>
                  <a:srgbClr val="FFFFFF"/>
                </a:solidFill>
                <a:latin typeface="League Spartan"/>
              </a:rPr>
              <a:t>      </a:t>
            </a:r>
            <a:r>
              <a:rPr lang="en-US" sz="2979">
                <a:solidFill>
                  <a:srgbClr val="FFFFFF"/>
                </a:solidFill>
                <a:latin typeface="League Spartan"/>
              </a:rPr>
              <a:t>Rules &amp; Regulations : </a:t>
            </a:r>
          </a:p>
          <a:p>
            <a:pPr marL="643229" indent="-321614" lvl="1">
              <a:lnSpc>
                <a:spcPts val="4171"/>
              </a:lnSpc>
              <a:buFont typeface="Arial"/>
              <a:buChar char="•"/>
            </a:pPr>
            <a:r>
              <a:rPr lang="en-US" sz="2979">
                <a:solidFill>
                  <a:srgbClr val="FFFFFF"/>
                </a:solidFill>
                <a:latin typeface="League Spartan"/>
              </a:rPr>
              <a:t>The Compiler provided will be (VS Code / Intellij IDEA) consist of 2 rounds. </a:t>
            </a:r>
          </a:p>
          <a:p>
            <a:pPr marL="643229" indent="-321614" lvl="1">
              <a:lnSpc>
                <a:spcPts val="4171"/>
              </a:lnSpc>
              <a:buFont typeface="Arial"/>
              <a:buChar char="•"/>
            </a:pPr>
            <a:r>
              <a:rPr lang="en-US" sz="2979">
                <a:solidFill>
                  <a:srgbClr val="FFFFFF"/>
                </a:solidFill>
                <a:latin typeface="League Spartan"/>
              </a:rPr>
              <a:t>The Judges decision will be Final &amp; Binding.</a:t>
            </a:r>
          </a:p>
          <a:p>
            <a:pPr marL="643229" indent="-321614" lvl="1">
              <a:lnSpc>
                <a:spcPts val="4171"/>
              </a:lnSpc>
              <a:buFont typeface="Arial"/>
              <a:buChar char="•"/>
            </a:pPr>
            <a:r>
              <a:rPr lang="en-US" sz="2979">
                <a:solidFill>
                  <a:srgbClr val="FFFFFF"/>
                </a:solidFill>
                <a:latin typeface="League Spartan"/>
              </a:rPr>
              <a:t>Team will be alloted one computer. 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4704461" y="-1127414"/>
            <a:ext cx="9144000" cy="4312227"/>
          </a:xfrm>
          <a:custGeom>
            <a:avLst/>
            <a:gdLst/>
            <a:ahLst/>
            <a:cxnLst/>
            <a:rect r="r" b="b" t="t" l="l"/>
            <a:pathLst>
              <a:path h="4312227" w="9144000">
                <a:moveTo>
                  <a:pt x="0" y="0"/>
                </a:moveTo>
                <a:lnTo>
                  <a:pt x="9144000" y="0"/>
                </a:lnTo>
                <a:lnTo>
                  <a:pt x="9144000" y="4312228"/>
                </a:lnTo>
                <a:lnTo>
                  <a:pt x="0" y="431222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62000"/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787827" y="240849"/>
            <a:ext cx="14977268" cy="13090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697"/>
              </a:lnSpc>
            </a:pPr>
            <a:r>
              <a:rPr lang="en-US" sz="6926">
                <a:solidFill>
                  <a:srgbClr val="FFFFFF"/>
                </a:solidFill>
                <a:latin typeface="Aurora"/>
              </a:rPr>
              <a:t>CODE HUNT</a:t>
            </a:r>
          </a:p>
        </p:txBody>
      </p:sp>
      <p:grpSp>
        <p:nvGrpSpPr>
          <p:cNvPr name="Group 5" id="5"/>
          <p:cNvGrpSpPr/>
          <p:nvPr/>
        </p:nvGrpSpPr>
        <p:grpSpPr>
          <a:xfrm rot="0">
            <a:off x="2703084" y="2031257"/>
            <a:ext cx="12960830" cy="7712970"/>
            <a:chOff x="0" y="0"/>
            <a:chExt cx="3413552" cy="203139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3413552" cy="2031399"/>
            </a:xfrm>
            <a:custGeom>
              <a:avLst/>
              <a:gdLst/>
              <a:ahLst/>
              <a:cxnLst/>
              <a:rect r="r" b="b" t="t" l="l"/>
              <a:pathLst>
                <a:path h="2031399" w="3413552">
                  <a:moveTo>
                    <a:pt x="30464" y="0"/>
                  </a:moveTo>
                  <a:lnTo>
                    <a:pt x="3383088" y="0"/>
                  </a:lnTo>
                  <a:cubicBezTo>
                    <a:pt x="3391168" y="0"/>
                    <a:pt x="3398916" y="3210"/>
                    <a:pt x="3404629" y="8923"/>
                  </a:cubicBezTo>
                  <a:cubicBezTo>
                    <a:pt x="3410343" y="14636"/>
                    <a:pt x="3413552" y="22384"/>
                    <a:pt x="3413552" y="30464"/>
                  </a:cubicBezTo>
                  <a:lnTo>
                    <a:pt x="3413552" y="2000936"/>
                  </a:lnTo>
                  <a:cubicBezTo>
                    <a:pt x="3413552" y="2009015"/>
                    <a:pt x="3410343" y="2016764"/>
                    <a:pt x="3404629" y="2022477"/>
                  </a:cubicBezTo>
                  <a:cubicBezTo>
                    <a:pt x="3398916" y="2028190"/>
                    <a:pt x="3391168" y="2031399"/>
                    <a:pt x="3383088" y="2031399"/>
                  </a:cubicBezTo>
                  <a:lnTo>
                    <a:pt x="30464" y="2031399"/>
                  </a:lnTo>
                  <a:cubicBezTo>
                    <a:pt x="22384" y="2031399"/>
                    <a:pt x="14636" y="2028190"/>
                    <a:pt x="8923" y="2022477"/>
                  </a:cubicBezTo>
                  <a:cubicBezTo>
                    <a:pt x="3210" y="2016764"/>
                    <a:pt x="0" y="2009015"/>
                    <a:pt x="0" y="2000936"/>
                  </a:cubicBezTo>
                  <a:lnTo>
                    <a:pt x="0" y="30464"/>
                  </a:lnTo>
                  <a:cubicBezTo>
                    <a:pt x="0" y="22384"/>
                    <a:pt x="3210" y="14636"/>
                    <a:pt x="8923" y="8923"/>
                  </a:cubicBezTo>
                  <a:cubicBezTo>
                    <a:pt x="14636" y="3210"/>
                    <a:pt x="22384" y="0"/>
                    <a:pt x="30464" y="0"/>
                  </a:cubicBezTo>
                  <a:close/>
                </a:path>
              </a:pathLst>
            </a:custGeom>
            <a:solidFill>
              <a:srgbClr val="000000">
                <a:alpha val="51765"/>
              </a:srgbClr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66675"/>
              <a:ext cx="3413552" cy="209807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81"/>
                </a:lnSpc>
              </a:pPr>
            </a:p>
          </p:txBody>
        </p:sp>
      </p:grpSp>
      <p:sp>
        <p:nvSpPr>
          <p:cNvPr name="TextBox 8" id="8"/>
          <p:cNvSpPr txBox="true"/>
          <p:nvPr/>
        </p:nvSpPr>
        <p:spPr>
          <a:xfrm rot="0">
            <a:off x="2563100" y="2585362"/>
            <a:ext cx="13161800" cy="38548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671464" indent="-335732" lvl="1">
              <a:lnSpc>
                <a:spcPts val="4354"/>
              </a:lnSpc>
              <a:buFont typeface="Arial"/>
              <a:buChar char="•"/>
            </a:pPr>
            <a:r>
              <a:rPr lang="en-US" sz="3110">
                <a:solidFill>
                  <a:srgbClr val="FFFFFF"/>
                </a:solidFill>
                <a:latin typeface="League Spartan"/>
              </a:rPr>
              <a:t>Participants : 4 Participants per Team.</a:t>
            </a:r>
          </a:p>
          <a:p>
            <a:pPr>
              <a:lnSpc>
                <a:spcPts val="4354"/>
              </a:lnSpc>
            </a:pPr>
            <a:r>
              <a:rPr lang="en-US" sz="3110">
                <a:solidFill>
                  <a:srgbClr val="FFFFFF"/>
                </a:solidFill>
                <a:latin typeface="League Spartan"/>
              </a:rPr>
              <a:t>      </a:t>
            </a:r>
            <a:r>
              <a:rPr lang="en-US" sz="3110">
                <a:solidFill>
                  <a:srgbClr val="FFFFFF"/>
                </a:solidFill>
                <a:latin typeface="League Spartan"/>
              </a:rPr>
              <a:t>Rules &amp; Regulations : </a:t>
            </a:r>
          </a:p>
          <a:p>
            <a:pPr marL="671464" indent="-335732" lvl="1">
              <a:lnSpc>
                <a:spcPts val="4354"/>
              </a:lnSpc>
              <a:buFont typeface="Arial"/>
              <a:buChar char="•"/>
            </a:pPr>
            <a:r>
              <a:rPr lang="en-US" sz="3110">
                <a:solidFill>
                  <a:srgbClr val="FFFFFF"/>
                </a:solidFill>
                <a:latin typeface="League Spartan"/>
              </a:rPr>
              <a:t>THERE WILL BE 2 ROUNDS.</a:t>
            </a:r>
          </a:p>
          <a:p>
            <a:pPr marL="671464" indent="-335732" lvl="1">
              <a:lnSpc>
                <a:spcPts val="4354"/>
              </a:lnSpc>
              <a:buFont typeface="Arial"/>
              <a:buChar char="•"/>
            </a:pPr>
            <a:r>
              <a:rPr lang="en-US" sz="3110">
                <a:solidFill>
                  <a:srgbClr val="FFFFFF"/>
                </a:solidFill>
                <a:latin typeface="League Spartan"/>
              </a:rPr>
              <a:t>The Judges decision will be Final &amp; Binding. </a:t>
            </a:r>
          </a:p>
          <a:p>
            <a:pPr marL="671464" indent="-335732" lvl="1">
              <a:lnSpc>
                <a:spcPts val="4354"/>
              </a:lnSpc>
              <a:buFont typeface="Arial"/>
              <a:buChar char="•"/>
            </a:pPr>
            <a:r>
              <a:rPr lang="en-US" sz="3110">
                <a:solidFill>
                  <a:srgbClr val="FFFFFF"/>
                </a:solidFill>
                <a:latin typeface="League Spartan"/>
              </a:rPr>
              <a:t>The Team should consist of minimum 2 boys and 1 girl. </a:t>
            </a:r>
          </a:p>
          <a:p>
            <a:pPr marL="671464" indent="-335732" lvl="1">
              <a:lnSpc>
                <a:spcPts val="4354"/>
              </a:lnSpc>
              <a:buFont typeface="Arial"/>
              <a:buChar char="•"/>
            </a:pPr>
            <a:r>
              <a:rPr lang="en-US" sz="3110">
                <a:solidFill>
                  <a:srgbClr val="FFFFFF"/>
                </a:solidFill>
                <a:latin typeface="League Spartan"/>
              </a:rPr>
              <a:t>The fourth participant can either be girl/boy.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9276461" y="9498867"/>
            <a:ext cx="8914624" cy="4430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76"/>
              </a:lnSpc>
            </a:pPr>
            <a:r>
              <a:rPr lang="en-US" sz="2626">
                <a:solidFill>
                  <a:srgbClr val="B04427"/>
                </a:solidFill>
                <a:latin typeface="League Spartan"/>
              </a:rPr>
              <a:t>EVENT HEAD:- VAIBHAV SINGH (9545487160)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4704461" y="-1127414"/>
            <a:ext cx="9144000" cy="4312227"/>
          </a:xfrm>
          <a:custGeom>
            <a:avLst/>
            <a:gdLst/>
            <a:ahLst/>
            <a:cxnLst/>
            <a:rect r="r" b="b" t="t" l="l"/>
            <a:pathLst>
              <a:path h="4312227" w="9144000">
                <a:moveTo>
                  <a:pt x="0" y="0"/>
                </a:moveTo>
                <a:lnTo>
                  <a:pt x="9144000" y="0"/>
                </a:lnTo>
                <a:lnTo>
                  <a:pt x="9144000" y="4312228"/>
                </a:lnTo>
                <a:lnTo>
                  <a:pt x="0" y="431222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62000"/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787827" y="240849"/>
            <a:ext cx="14977268" cy="13090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697"/>
              </a:lnSpc>
            </a:pPr>
            <a:r>
              <a:rPr lang="en-US" sz="6926">
                <a:solidFill>
                  <a:srgbClr val="FFFFFF"/>
                </a:solidFill>
                <a:latin typeface="Aurora"/>
              </a:rPr>
              <a:t>BUG BUSTER</a:t>
            </a:r>
          </a:p>
        </p:txBody>
      </p:sp>
      <p:grpSp>
        <p:nvGrpSpPr>
          <p:cNvPr name="Group 5" id="5"/>
          <p:cNvGrpSpPr/>
          <p:nvPr/>
        </p:nvGrpSpPr>
        <p:grpSpPr>
          <a:xfrm rot="0">
            <a:off x="2703084" y="2031257"/>
            <a:ext cx="12960830" cy="7712970"/>
            <a:chOff x="0" y="0"/>
            <a:chExt cx="3413552" cy="203139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3413552" cy="2031399"/>
            </a:xfrm>
            <a:custGeom>
              <a:avLst/>
              <a:gdLst/>
              <a:ahLst/>
              <a:cxnLst/>
              <a:rect r="r" b="b" t="t" l="l"/>
              <a:pathLst>
                <a:path h="2031399" w="3413552">
                  <a:moveTo>
                    <a:pt x="30464" y="0"/>
                  </a:moveTo>
                  <a:lnTo>
                    <a:pt x="3383088" y="0"/>
                  </a:lnTo>
                  <a:cubicBezTo>
                    <a:pt x="3391168" y="0"/>
                    <a:pt x="3398916" y="3210"/>
                    <a:pt x="3404629" y="8923"/>
                  </a:cubicBezTo>
                  <a:cubicBezTo>
                    <a:pt x="3410343" y="14636"/>
                    <a:pt x="3413552" y="22384"/>
                    <a:pt x="3413552" y="30464"/>
                  </a:cubicBezTo>
                  <a:lnTo>
                    <a:pt x="3413552" y="2000936"/>
                  </a:lnTo>
                  <a:cubicBezTo>
                    <a:pt x="3413552" y="2009015"/>
                    <a:pt x="3410343" y="2016764"/>
                    <a:pt x="3404629" y="2022477"/>
                  </a:cubicBezTo>
                  <a:cubicBezTo>
                    <a:pt x="3398916" y="2028190"/>
                    <a:pt x="3391168" y="2031399"/>
                    <a:pt x="3383088" y="2031399"/>
                  </a:cubicBezTo>
                  <a:lnTo>
                    <a:pt x="30464" y="2031399"/>
                  </a:lnTo>
                  <a:cubicBezTo>
                    <a:pt x="22384" y="2031399"/>
                    <a:pt x="14636" y="2028190"/>
                    <a:pt x="8923" y="2022477"/>
                  </a:cubicBezTo>
                  <a:cubicBezTo>
                    <a:pt x="3210" y="2016764"/>
                    <a:pt x="0" y="2009015"/>
                    <a:pt x="0" y="2000936"/>
                  </a:cubicBezTo>
                  <a:lnTo>
                    <a:pt x="0" y="30464"/>
                  </a:lnTo>
                  <a:cubicBezTo>
                    <a:pt x="0" y="22384"/>
                    <a:pt x="3210" y="14636"/>
                    <a:pt x="8923" y="8923"/>
                  </a:cubicBezTo>
                  <a:cubicBezTo>
                    <a:pt x="14636" y="3210"/>
                    <a:pt x="22384" y="0"/>
                    <a:pt x="30464" y="0"/>
                  </a:cubicBezTo>
                  <a:close/>
                </a:path>
              </a:pathLst>
            </a:custGeom>
            <a:solidFill>
              <a:srgbClr val="000000">
                <a:alpha val="51765"/>
              </a:srgbClr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66675"/>
              <a:ext cx="3413552" cy="209807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81"/>
                </a:lnSpc>
              </a:pPr>
            </a:p>
          </p:txBody>
        </p:sp>
      </p:grpSp>
      <p:sp>
        <p:nvSpPr>
          <p:cNvPr name="TextBox 8" id="8"/>
          <p:cNvSpPr txBox="true"/>
          <p:nvPr/>
        </p:nvSpPr>
        <p:spPr>
          <a:xfrm rot="0">
            <a:off x="9276461" y="9498867"/>
            <a:ext cx="8914624" cy="4430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76"/>
              </a:lnSpc>
            </a:pPr>
            <a:r>
              <a:rPr lang="en-US" sz="2626">
                <a:solidFill>
                  <a:srgbClr val="B04427"/>
                </a:solidFill>
                <a:latin typeface="League Spartan"/>
              </a:rPr>
              <a:t>EVENT HEAD:- VAIBHAV SINGH (9545487160)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2563100" y="2585362"/>
            <a:ext cx="13161800" cy="27499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671464" indent="-335732" lvl="1">
              <a:lnSpc>
                <a:spcPts val="4354"/>
              </a:lnSpc>
              <a:buFont typeface="Arial"/>
              <a:buChar char="•"/>
            </a:pPr>
            <a:r>
              <a:rPr lang="en-US" sz="3110">
                <a:solidFill>
                  <a:srgbClr val="FFFFFF"/>
                </a:solidFill>
                <a:latin typeface="League Spartan"/>
              </a:rPr>
              <a:t>Participants : 2 Participants per Team.</a:t>
            </a:r>
          </a:p>
          <a:p>
            <a:pPr>
              <a:lnSpc>
                <a:spcPts val="4354"/>
              </a:lnSpc>
            </a:pPr>
            <a:r>
              <a:rPr lang="en-US" sz="3110">
                <a:solidFill>
                  <a:srgbClr val="FFFFFF"/>
                </a:solidFill>
                <a:latin typeface="League Spartan"/>
              </a:rPr>
              <a:t>      </a:t>
            </a:r>
            <a:r>
              <a:rPr lang="en-US" sz="3110">
                <a:solidFill>
                  <a:srgbClr val="FFFFFF"/>
                </a:solidFill>
                <a:latin typeface="League Spartan"/>
              </a:rPr>
              <a:t>Rules &amp; Regulations : </a:t>
            </a:r>
          </a:p>
          <a:p>
            <a:pPr marL="671464" indent="-335732" lvl="1">
              <a:lnSpc>
                <a:spcPts val="4354"/>
              </a:lnSpc>
              <a:buFont typeface="Arial"/>
              <a:buChar char="•"/>
            </a:pPr>
            <a:r>
              <a:rPr lang="en-US" sz="3110">
                <a:solidFill>
                  <a:srgbClr val="FFFFFF"/>
                </a:solidFill>
                <a:latin typeface="League Spartan"/>
              </a:rPr>
              <a:t>3 ROUNDS .</a:t>
            </a:r>
          </a:p>
          <a:p>
            <a:pPr marL="671464" indent="-335732" lvl="1">
              <a:lnSpc>
                <a:spcPts val="4354"/>
              </a:lnSpc>
              <a:buFont typeface="Arial"/>
              <a:buChar char="•"/>
            </a:pPr>
            <a:r>
              <a:rPr lang="en-US" sz="3110">
                <a:solidFill>
                  <a:srgbClr val="FFFFFF"/>
                </a:solidFill>
                <a:latin typeface="League Spartan"/>
              </a:rPr>
              <a:t>PARTICIPANTS SHOULD USE NOTEPAD++.</a:t>
            </a:r>
          </a:p>
          <a:p>
            <a:pPr marL="671464" indent="-335732" lvl="1">
              <a:lnSpc>
                <a:spcPts val="4354"/>
              </a:lnSpc>
              <a:buFont typeface="Arial"/>
              <a:buChar char="•"/>
            </a:pPr>
            <a:r>
              <a:rPr lang="en-US" sz="3110">
                <a:solidFill>
                  <a:srgbClr val="FFFFFF"/>
                </a:solidFill>
                <a:latin typeface="League Spartan"/>
              </a:rPr>
              <a:t>JUDGES WILL BE FINAL AND BINDING.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7328897" y="1492701"/>
            <a:ext cx="3895127" cy="5385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75"/>
              </a:lnSpc>
            </a:pPr>
            <a:r>
              <a:rPr lang="en-US" sz="3196">
                <a:solidFill>
                  <a:srgbClr val="B04427"/>
                </a:solidFill>
                <a:latin typeface="League Spartan"/>
              </a:rPr>
              <a:t>(DEBUGGING)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7287266" y="3065198"/>
            <a:ext cx="3708952" cy="3708952"/>
          </a:xfrm>
          <a:custGeom>
            <a:avLst/>
            <a:gdLst/>
            <a:ahLst/>
            <a:cxnLst/>
            <a:rect r="r" b="b" t="t" l="l"/>
            <a:pathLst>
              <a:path h="3708952" w="3708952">
                <a:moveTo>
                  <a:pt x="0" y="0"/>
                </a:moveTo>
                <a:lnTo>
                  <a:pt x="3708952" y="0"/>
                </a:lnTo>
                <a:lnTo>
                  <a:pt x="3708952" y="3708952"/>
                </a:lnTo>
                <a:lnTo>
                  <a:pt x="0" y="370895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9602696" y="1107908"/>
            <a:ext cx="8150392" cy="8150392"/>
          </a:xfrm>
          <a:custGeom>
            <a:avLst/>
            <a:gdLst/>
            <a:ahLst/>
            <a:cxnLst/>
            <a:rect r="r" b="b" t="t" l="l"/>
            <a:pathLst>
              <a:path h="8150392" w="8150392">
                <a:moveTo>
                  <a:pt x="0" y="0"/>
                </a:moveTo>
                <a:lnTo>
                  <a:pt x="8150392" y="0"/>
                </a:lnTo>
                <a:lnTo>
                  <a:pt x="8150392" y="8150392"/>
                </a:lnTo>
                <a:lnTo>
                  <a:pt x="0" y="815039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2827620" y="5143500"/>
            <a:ext cx="1777732" cy="2291549"/>
          </a:xfrm>
          <a:custGeom>
            <a:avLst/>
            <a:gdLst/>
            <a:ahLst/>
            <a:cxnLst/>
            <a:rect r="r" b="b" t="t" l="l"/>
            <a:pathLst>
              <a:path h="2291549" w="1777732">
                <a:moveTo>
                  <a:pt x="0" y="0"/>
                </a:moveTo>
                <a:lnTo>
                  <a:pt x="1777732" y="0"/>
                </a:lnTo>
                <a:lnTo>
                  <a:pt x="1777732" y="2291549"/>
                </a:lnTo>
                <a:lnTo>
                  <a:pt x="0" y="229154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1711864" y="7971503"/>
            <a:ext cx="3932055" cy="3235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32"/>
              </a:lnSpc>
            </a:pPr>
            <a:r>
              <a:rPr lang="en-US" sz="1880">
                <a:solidFill>
                  <a:srgbClr val="FFFFFF"/>
                </a:solidFill>
                <a:latin typeface="League Spartan"/>
              </a:rPr>
              <a:t>THE RISE OF NEXT GENERATION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324823" y="5675533"/>
            <a:ext cx="6706138" cy="14224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420"/>
              </a:lnSpc>
            </a:pPr>
            <a:r>
              <a:rPr lang="en-US" sz="7443">
                <a:solidFill>
                  <a:srgbClr val="FFFFFF"/>
                </a:solidFill>
                <a:latin typeface="Aurora"/>
              </a:rPr>
              <a:t>GENESIS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1136143" y="6926550"/>
            <a:ext cx="5083498" cy="10640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99"/>
              </a:lnSpc>
            </a:pPr>
            <a:r>
              <a:rPr lang="en-US" sz="5642">
                <a:solidFill>
                  <a:srgbClr val="FFFFFF"/>
                </a:solidFill>
                <a:latin typeface="Aurora"/>
              </a:rPr>
              <a:t>6.0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630880" y="4292254"/>
            <a:ext cx="6621191" cy="2372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897"/>
              </a:lnSpc>
            </a:pPr>
            <a:r>
              <a:rPr lang="en-US" sz="10345">
                <a:solidFill>
                  <a:srgbClr val="FFFFFF"/>
                </a:solidFill>
                <a:latin typeface="Lovelo"/>
              </a:rPr>
              <a:t>gaming</a:t>
            </a:r>
          </a:p>
          <a:p>
            <a:pPr algn="ctr">
              <a:lnSpc>
                <a:spcPts val="8897"/>
              </a:lnSpc>
            </a:pPr>
            <a:r>
              <a:rPr lang="en-US" sz="10345">
                <a:solidFill>
                  <a:srgbClr val="FFFFFF"/>
                </a:solidFill>
                <a:latin typeface="Lovelo"/>
              </a:rPr>
              <a:t>events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4704461" y="-1127414"/>
            <a:ext cx="9144000" cy="4312227"/>
          </a:xfrm>
          <a:custGeom>
            <a:avLst/>
            <a:gdLst/>
            <a:ahLst/>
            <a:cxnLst/>
            <a:rect r="r" b="b" t="t" l="l"/>
            <a:pathLst>
              <a:path h="4312227" w="9144000">
                <a:moveTo>
                  <a:pt x="0" y="0"/>
                </a:moveTo>
                <a:lnTo>
                  <a:pt x="9144000" y="0"/>
                </a:lnTo>
                <a:lnTo>
                  <a:pt x="9144000" y="4312228"/>
                </a:lnTo>
                <a:lnTo>
                  <a:pt x="0" y="431222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62000"/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787827" y="240849"/>
            <a:ext cx="14977268" cy="13090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697"/>
              </a:lnSpc>
            </a:pPr>
            <a:r>
              <a:rPr lang="en-US" sz="6926">
                <a:solidFill>
                  <a:srgbClr val="FFFFFF"/>
                </a:solidFill>
                <a:latin typeface="Aurora"/>
              </a:rPr>
              <a:t>CS-GO</a:t>
            </a:r>
          </a:p>
        </p:txBody>
      </p:sp>
      <p:grpSp>
        <p:nvGrpSpPr>
          <p:cNvPr name="Group 5" id="5"/>
          <p:cNvGrpSpPr/>
          <p:nvPr/>
        </p:nvGrpSpPr>
        <p:grpSpPr>
          <a:xfrm rot="0">
            <a:off x="2703084" y="2031257"/>
            <a:ext cx="12960830" cy="7712970"/>
            <a:chOff x="0" y="0"/>
            <a:chExt cx="3413552" cy="203139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3413552" cy="2031399"/>
            </a:xfrm>
            <a:custGeom>
              <a:avLst/>
              <a:gdLst/>
              <a:ahLst/>
              <a:cxnLst/>
              <a:rect r="r" b="b" t="t" l="l"/>
              <a:pathLst>
                <a:path h="2031399" w="3413552">
                  <a:moveTo>
                    <a:pt x="30464" y="0"/>
                  </a:moveTo>
                  <a:lnTo>
                    <a:pt x="3383088" y="0"/>
                  </a:lnTo>
                  <a:cubicBezTo>
                    <a:pt x="3391168" y="0"/>
                    <a:pt x="3398916" y="3210"/>
                    <a:pt x="3404629" y="8923"/>
                  </a:cubicBezTo>
                  <a:cubicBezTo>
                    <a:pt x="3410343" y="14636"/>
                    <a:pt x="3413552" y="22384"/>
                    <a:pt x="3413552" y="30464"/>
                  </a:cubicBezTo>
                  <a:lnTo>
                    <a:pt x="3413552" y="2000936"/>
                  </a:lnTo>
                  <a:cubicBezTo>
                    <a:pt x="3413552" y="2009015"/>
                    <a:pt x="3410343" y="2016764"/>
                    <a:pt x="3404629" y="2022477"/>
                  </a:cubicBezTo>
                  <a:cubicBezTo>
                    <a:pt x="3398916" y="2028190"/>
                    <a:pt x="3391168" y="2031399"/>
                    <a:pt x="3383088" y="2031399"/>
                  </a:cubicBezTo>
                  <a:lnTo>
                    <a:pt x="30464" y="2031399"/>
                  </a:lnTo>
                  <a:cubicBezTo>
                    <a:pt x="22384" y="2031399"/>
                    <a:pt x="14636" y="2028190"/>
                    <a:pt x="8923" y="2022477"/>
                  </a:cubicBezTo>
                  <a:cubicBezTo>
                    <a:pt x="3210" y="2016764"/>
                    <a:pt x="0" y="2009015"/>
                    <a:pt x="0" y="2000936"/>
                  </a:cubicBezTo>
                  <a:lnTo>
                    <a:pt x="0" y="30464"/>
                  </a:lnTo>
                  <a:cubicBezTo>
                    <a:pt x="0" y="22384"/>
                    <a:pt x="3210" y="14636"/>
                    <a:pt x="8923" y="8923"/>
                  </a:cubicBezTo>
                  <a:cubicBezTo>
                    <a:pt x="14636" y="3210"/>
                    <a:pt x="22384" y="0"/>
                    <a:pt x="30464" y="0"/>
                  </a:cubicBezTo>
                  <a:close/>
                </a:path>
              </a:pathLst>
            </a:custGeom>
            <a:solidFill>
              <a:srgbClr val="000000">
                <a:alpha val="51765"/>
              </a:srgbClr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66675"/>
              <a:ext cx="3413552" cy="209807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81"/>
                </a:lnSpc>
              </a:pPr>
            </a:p>
          </p:txBody>
        </p:sp>
      </p:grpSp>
      <p:sp>
        <p:nvSpPr>
          <p:cNvPr name="TextBox 8" id="8"/>
          <p:cNvSpPr txBox="true"/>
          <p:nvPr/>
        </p:nvSpPr>
        <p:spPr>
          <a:xfrm rot="0">
            <a:off x="3213836" y="1454601"/>
            <a:ext cx="12450078" cy="54325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837"/>
              </a:lnSpc>
            </a:pPr>
          </a:p>
          <a:p>
            <a:pPr marL="706493" indent="-353247" lvl="1">
              <a:lnSpc>
                <a:spcPts val="4581"/>
              </a:lnSpc>
              <a:buFont typeface="Arial"/>
              <a:buChar char="•"/>
            </a:pPr>
            <a:r>
              <a:rPr lang="en-US" sz="3272">
                <a:solidFill>
                  <a:srgbClr val="FFFFFF"/>
                </a:solidFill>
                <a:latin typeface="League Spartan"/>
              </a:rPr>
              <a:t>Participants :5 Participants per College. </a:t>
            </a:r>
          </a:p>
          <a:p>
            <a:pPr>
              <a:lnSpc>
                <a:spcPts val="4581"/>
              </a:lnSpc>
            </a:pPr>
            <a:r>
              <a:rPr lang="en-US" sz="3272">
                <a:solidFill>
                  <a:srgbClr val="FFFFFF"/>
                </a:solidFill>
                <a:latin typeface="League Spartan"/>
              </a:rPr>
              <a:t>      </a:t>
            </a:r>
            <a:r>
              <a:rPr lang="en-US" sz="3272">
                <a:solidFill>
                  <a:srgbClr val="FFFFFF"/>
                </a:solidFill>
                <a:latin typeface="League Spartan"/>
              </a:rPr>
              <a:t>Rules &amp; Regulations :  </a:t>
            </a:r>
          </a:p>
          <a:p>
            <a:pPr marL="706493" indent="-353247" lvl="1">
              <a:lnSpc>
                <a:spcPts val="4581"/>
              </a:lnSpc>
              <a:buFont typeface="Arial"/>
              <a:buChar char="•"/>
            </a:pPr>
            <a:r>
              <a:rPr lang="en-US" sz="3272">
                <a:solidFill>
                  <a:srgbClr val="FFFFFF"/>
                </a:solidFill>
                <a:latin typeface="League Spartan"/>
              </a:rPr>
              <a:t>Each match will be of 16 rounds. </a:t>
            </a:r>
          </a:p>
          <a:p>
            <a:pPr marL="706493" indent="-353247" lvl="1">
              <a:lnSpc>
                <a:spcPts val="4581"/>
              </a:lnSpc>
              <a:buFont typeface="Arial"/>
              <a:buChar char="•"/>
            </a:pPr>
            <a:r>
              <a:rPr lang="en-US" sz="3272">
                <a:solidFill>
                  <a:srgbClr val="FFFFFF"/>
                </a:solidFill>
                <a:latin typeface="League Spartan"/>
              </a:rPr>
              <a:t>A Short match will be played as a tie-breaker    5 v/s 5. </a:t>
            </a:r>
          </a:p>
          <a:p>
            <a:pPr marL="706493" indent="-353247" lvl="1">
              <a:lnSpc>
                <a:spcPts val="4581"/>
              </a:lnSpc>
              <a:buFont typeface="Arial"/>
              <a:buChar char="•"/>
            </a:pPr>
            <a:r>
              <a:rPr lang="en-US" sz="3272">
                <a:solidFill>
                  <a:srgbClr val="FFFFFF"/>
                </a:solidFill>
                <a:latin typeface="League Spartan"/>
              </a:rPr>
              <a:t>Bring your own Headphones. </a:t>
            </a:r>
          </a:p>
          <a:p>
            <a:pPr marL="706493" indent="-353247" lvl="1">
              <a:lnSpc>
                <a:spcPts val="4581"/>
              </a:lnSpc>
              <a:buFont typeface="Arial"/>
              <a:buChar char="•"/>
            </a:pPr>
            <a:r>
              <a:rPr lang="en-US" sz="3272">
                <a:solidFill>
                  <a:srgbClr val="FFFFFF"/>
                </a:solidFill>
                <a:latin typeface="League Spartan"/>
              </a:rPr>
              <a:t>Bring your own Keyboard and Mouse (optional).  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9276461" y="9498867"/>
            <a:ext cx="8914624" cy="4430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76"/>
              </a:lnSpc>
            </a:pPr>
            <a:r>
              <a:rPr lang="en-US" sz="2626">
                <a:solidFill>
                  <a:srgbClr val="B04427"/>
                </a:solidFill>
                <a:latin typeface="League Spartan"/>
              </a:rPr>
              <a:t>EVENT HEAD:-MEHMOOD SAYED  (7768953945)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4704461" y="-1127414"/>
            <a:ext cx="9144000" cy="4312227"/>
          </a:xfrm>
          <a:custGeom>
            <a:avLst/>
            <a:gdLst/>
            <a:ahLst/>
            <a:cxnLst/>
            <a:rect r="r" b="b" t="t" l="l"/>
            <a:pathLst>
              <a:path h="4312227" w="9144000">
                <a:moveTo>
                  <a:pt x="0" y="0"/>
                </a:moveTo>
                <a:lnTo>
                  <a:pt x="9144000" y="0"/>
                </a:lnTo>
                <a:lnTo>
                  <a:pt x="9144000" y="4312228"/>
                </a:lnTo>
                <a:lnTo>
                  <a:pt x="0" y="431222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62000"/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787827" y="240849"/>
            <a:ext cx="14977268" cy="13090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697"/>
              </a:lnSpc>
            </a:pPr>
            <a:r>
              <a:rPr lang="en-US" sz="6926">
                <a:solidFill>
                  <a:srgbClr val="FFFFFF"/>
                </a:solidFill>
                <a:latin typeface="Aurora"/>
              </a:rPr>
              <a:t>FIFA</a:t>
            </a:r>
          </a:p>
        </p:txBody>
      </p:sp>
      <p:grpSp>
        <p:nvGrpSpPr>
          <p:cNvPr name="Group 5" id="5"/>
          <p:cNvGrpSpPr/>
          <p:nvPr/>
        </p:nvGrpSpPr>
        <p:grpSpPr>
          <a:xfrm rot="0">
            <a:off x="2703084" y="2031257"/>
            <a:ext cx="12960830" cy="7712970"/>
            <a:chOff x="0" y="0"/>
            <a:chExt cx="3413552" cy="203139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3413552" cy="2031399"/>
            </a:xfrm>
            <a:custGeom>
              <a:avLst/>
              <a:gdLst/>
              <a:ahLst/>
              <a:cxnLst/>
              <a:rect r="r" b="b" t="t" l="l"/>
              <a:pathLst>
                <a:path h="2031399" w="3413552">
                  <a:moveTo>
                    <a:pt x="30464" y="0"/>
                  </a:moveTo>
                  <a:lnTo>
                    <a:pt x="3383088" y="0"/>
                  </a:lnTo>
                  <a:cubicBezTo>
                    <a:pt x="3391168" y="0"/>
                    <a:pt x="3398916" y="3210"/>
                    <a:pt x="3404629" y="8923"/>
                  </a:cubicBezTo>
                  <a:cubicBezTo>
                    <a:pt x="3410343" y="14636"/>
                    <a:pt x="3413552" y="22384"/>
                    <a:pt x="3413552" y="30464"/>
                  </a:cubicBezTo>
                  <a:lnTo>
                    <a:pt x="3413552" y="2000936"/>
                  </a:lnTo>
                  <a:cubicBezTo>
                    <a:pt x="3413552" y="2009015"/>
                    <a:pt x="3410343" y="2016764"/>
                    <a:pt x="3404629" y="2022477"/>
                  </a:cubicBezTo>
                  <a:cubicBezTo>
                    <a:pt x="3398916" y="2028190"/>
                    <a:pt x="3391168" y="2031399"/>
                    <a:pt x="3383088" y="2031399"/>
                  </a:cubicBezTo>
                  <a:lnTo>
                    <a:pt x="30464" y="2031399"/>
                  </a:lnTo>
                  <a:cubicBezTo>
                    <a:pt x="22384" y="2031399"/>
                    <a:pt x="14636" y="2028190"/>
                    <a:pt x="8923" y="2022477"/>
                  </a:cubicBezTo>
                  <a:cubicBezTo>
                    <a:pt x="3210" y="2016764"/>
                    <a:pt x="0" y="2009015"/>
                    <a:pt x="0" y="2000936"/>
                  </a:cubicBezTo>
                  <a:lnTo>
                    <a:pt x="0" y="30464"/>
                  </a:lnTo>
                  <a:cubicBezTo>
                    <a:pt x="0" y="22384"/>
                    <a:pt x="3210" y="14636"/>
                    <a:pt x="8923" y="8923"/>
                  </a:cubicBezTo>
                  <a:cubicBezTo>
                    <a:pt x="14636" y="3210"/>
                    <a:pt x="22384" y="0"/>
                    <a:pt x="30464" y="0"/>
                  </a:cubicBezTo>
                  <a:close/>
                </a:path>
              </a:pathLst>
            </a:custGeom>
            <a:solidFill>
              <a:srgbClr val="000000">
                <a:alpha val="51765"/>
              </a:srgbClr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66675"/>
              <a:ext cx="3413552" cy="209807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81"/>
                </a:lnSpc>
              </a:pPr>
            </a:p>
          </p:txBody>
        </p:sp>
      </p:grpSp>
      <p:sp>
        <p:nvSpPr>
          <p:cNvPr name="TextBox 8" id="8"/>
          <p:cNvSpPr txBox="true"/>
          <p:nvPr/>
        </p:nvSpPr>
        <p:spPr>
          <a:xfrm rot="0">
            <a:off x="2358777" y="2383780"/>
            <a:ext cx="13305137" cy="37645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391"/>
              </a:lnSpc>
            </a:pPr>
          </a:p>
          <a:p>
            <a:pPr marL="756002" indent="-378001" lvl="1">
              <a:lnSpc>
                <a:spcPts val="4902"/>
              </a:lnSpc>
              <a:buFont typeface="Arial"/>
              <a:buChar char="•"/>
            </a:pPr>
            <a:r>
              <a:rPr lang="en-US" sz="3501">
                <a:solidFill>
                  <a:srgbClr val="FFFFFF"/>
                </a:solidFill>
                <a:latin typeface="League Spartan"/>
              </a:rPr>
              <a:t>Participants : 1 participant per college. </a:t>
            </a:r>
          </a:p>
          <a:p>
            <a:pPr>
              <a:lnSpc>
                <a:spcPts val="4902"/>
              </a:lnSpc>
            </a:pPr>
            <a:r>
              <a:rPr lang="en-US" sz="3501">
                <a:solidFill>
                  <a:srgbClr val="FFFFFF"/>
                </a:solidFill>
                <a:latin typeface="League Spartan"/>
              </a:rPr>
              <a:t>      </a:t>
            </a:r>
            <a:r>
              <a:rPr lang="en-US" sz="3501">
                <a:solidFill>
                  <a:srgbClr val="FFFFFF"/>
                </a:solidFill>
                <a:latin typeface="League Spartan"/>
              </a:rPr>
              <a:t>Rules &amp; Regulations : </a:t>
            </a:r>
          </a:p>
          <a:p>
            <a:pPr marL="756002" indent="-378001" lvl="1">
              <a:lnSpc>
                <a:spcPts val="4902"/>
              </a:lnSpc>
              <a:buFont typeface="Arial"/>
              <a:buChar char="•"/>
            </a:pPr>
            <a:r>
              <a:rPr lang="en-US" sz="3501">
                <a:solidFill>
                  <a:srgbClr val="FFFFFF"/>
                </a:solidFill>
                <a:latin typeface="League Spartan"/>
              </a:rPr>
              <a:t>1 v/s 1.</a:t>
            </a:r>
          </a:p>
          <a:p>
            <a:pPr marL="756002" indent="-378001" lvl="1">
              <a:lnSpc>
                <a:spcPts val="4902"/>
              </a:lnSpc>
              <a:buFont typeface="Arial"/>
              <a:buChar char="•"/>
            </a:pPr>
            <a:r>
              <a:rPr lang="en-US" sz="3501">
                <a:solidFill>
                  <a:srgbClr val="FFFFFF"/>
                </a:solidFill>
                <a:latin typeface="League Spartan"/>
              </a:rPr>
              <a:t>Controller will be provided. </a:t>
            </a:r>
          </a:p>
          <a:p>
            <a:pPr marL="756002" indent="-378001" lvl="1">
              <a:lnSpc>
                <a:spcPts val="4902"/>
              </a:lnSpc>
              <a:buFont typeface="Arial"/>
              <a:buChar char="•"/>
            </a:pPr>
            <a:r>
              <a:rPr lang="en-US" sz="3501">
                <a:solidFill>
                  <a:srgbClr val="FFFFFF"/>
                </a:solidFill>
                <a:latin typeface="League Spartan"/>
              </a:rPr>
              <a:t>TEAMS WILL BE CHOSEN BY TOSS.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9276461" y="9498867"/>
            <a:ext cx="8914624" cy="4430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76"/>
              </a:lnSpc>
            </a:pPr>
            <a:r>
              <a:rPr lang="en-US" sz="2626">
                <a:solidFill>
                  <a:srgbClr val="B04427"/>
                </a:solidFill>
                <a:latin typeface="League Spartan"/>
              </a:rPr>
              <a:t>EVENT HEAD:-MEHMOOD SAYED  (7768953945)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4704461" y="-1127414"/>
            <a:ext cx="9144000" cy="4312227"/>
          </a:xfrm>
          <a:custGeom>
            <a:avLst/>
            <a:gdLst/>
            <a:ahLst/>
            <a:cxnLst/>
            <a:rect r="r" b="b" t="t" l="l"/>
            <a:pathLst>
              <a:path h="4312227" w="9144000">
                <a:moveTo>
                  <a:pt x="0" y="0"/>
                </a:moveTo>
                <a:lnTo>
                  <a:pt x="9144000" y="0"/>
                </a:lnTo>
                <a:lnTo>
                  <a:pt x="9144000" y="4312228"/>
                </a:lnTo>
                <a:lnTo>
                  <a:pt x="0" y="431222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62000"/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787827" y="240849"/>
            <a:ext cx="14977268" cy="13090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697"/>
              </a:lnSpc>
            </a:pPr>
            <a:r>
              <a:rPr lang="en-US" sz="6926">
                <a:solidFill>
                  <a:srgbClr val="FFFFFF"/>
                </a:solidFill>
                <a:latin typeface="Aurora"/>
              </a:rPr>
              <a:t>NFS</a:t>
            </a:r>
          </a:p>
        </p:txBody>
      </p:sp>
      <p:grpSp>
        <p:nvGrpSpPr>
          <p:cNvPr name="Group 5" id="5"/>
          <p:cNvGrpSpPr/>
          <p:nvPr/>
        </p:nvGrpSpPr>
        <p:grpSpPr>
          <a:xfrm rot="0">
            <a:off x="2703084" y="2031257"/>
            <a:ext cx="12960830" cy="7712970"/>
            <a:chOff x="0" y="0"/>
            <a:chExt cx="3413552" cy="203139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3413552" cy="2031399"/>
            </a:xfrm>
            <a:custGeom>
              <a:avLst/>
              <a:gdLst/>
              <a:ahLst/>
              <a:cxnLst/>
              <a:rect r="r" b="b" t="t" l="l"/>
              <a:pathLst>
                <a:path h="2031399" w="3413552">
                  <a:moveTo>
                    <a:pt x="30464" y="0"/>
                  </a:moveTo>
                  <a:lnTo>
                    <a:pt x="3383088" y="0"/>
                  </a:lnTo>
                  <a:cubicBezTo>
                    <a:pt x="3391168" y="0"/>
                    <a:pt x="3398916" y="3210"/>
                    <a:pt x="3404629" y="8923"/>
                  </a:cubicBezTo>
                  <a:cubicBezTo>
                    <a:pt x="3410343" y="14636"/>
                    <a:pt x="3413552" y="22384"/>
                    <a:pt x="3413552" y="30464"/>
                  </a:cubicBezTo>
                  <a:lnTo>
                    <a:pt x="3413552" y="2000936"/>
                  </a:lnTo>
                  <a:cubicBezTo>
                    <a:pt x="3413552" y="2009015"/>
                    <a:pt x="3410343" y="2016764"/>
                    <a:pt x="3404629" y="2022477"/>
                  </a:cubicBezTo>
                  <a:cubicBezTo>
                    <a:pt x="3398916" y="2028190"/>
                    <a:pt x="3391168" y="2031399"/>
                    <a:pt x="3383088" y="2031399"/>
                  </a:cubicBezTo>
                  <a:lnTo>
                    <a:pt x="30464" y="2031399"/>
                  </a:lnTo>
                  <a:cubicBezTo>
                    <a:pt x="22384" y="2031399"/>
                    <a:pt x="14636" y="2028190"/>
                    <a:pt x="8923" y="2022477"/>
                  </a:cubicBezTo>
                  <a:cubicBezTo>
                    <a:pt x="3210" y="2016764"/>
                    <a:pt x="0" y="2009015"/>
                    <a:pt x="0" y="2000936"/>
                  </a:cubicBezTo>
                  <a:lnTo>
                    <a:pt x="0" y="30464"/>
                  </a:lnTo>
                  <a:cubicBezTo>
                    <a:pt x="0" y="22384"/>
                    <a:pt x="3210" y="14636"/>
                    <a:pt x="8923" y="8923"/>
                  </a:cubicBezTo>
                  <a:cubicBezTo>
                    <a:pt x="14636" y="3210"/>
                    <a:pt x="22384" y="0"/>
                    <a:pt x="30464" y="0"/>
                  </a:cubicBezTo>
                  <a:close/>
                </a:path>
              </a:pathLst>
            </a:custGeom>
            <a:solidFill>
              <a:srgbClr val="000000">
                <a:alpha val="51765"/>
              </a:srgbClr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66675"/>
              <a:ext cx="3413552" cy="209807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81"/>
                </a:lnSpc>
              </a:pPr>
            </a:p>
          </p:txBody>
        </p:sp>
      </p:grpSp>
      <p:sp>
        <p:nvSpPr>
          <p:cNvPr name="TextBox 8" id="8"/>
          <p:cNvSpPr txBox="true"/>
          <p:nvPr/>
        </p:nvSpPr>
        <p:spPr>
          <a:xfrm rot="0">
            <a:off x="9276461" y="9498867"/>
            <a:ext cx="8914624" cy="4430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76"/>
              </a:lnSpc>
            </a:pPr>
            <a:r>
              <a:rPr lang="en-US" sz="2626">
                <a:solidFill>
                  <a:srgbClr val="B04427"/>
                </a:solidFill>
                <a:latin typeface="League Spartan"/>
              </a:rPr>
              <a:t>EVENT HEAD:-MEHMOOD SAYED  (7768953945)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864744" y="1454601"/>
            <a:ext cx="13799170" cy="57684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08"/>
              </a:lnSpc>
            </a:pPr>
          </a:p>
          <a:p>
            <a:pPr algn="ctr">
              <a:lnSpc>
                <a:spcPts val="4796"/>
              </a:lnSpc>
            </a:pPr>
          </a:p>
          <a:p>
            <a:pPr marL="672508" indent="-336254" lvl="1">
              <a:lnSpc>
                <a:spcPts val="4360"/>
              </a:lnSpc>
              <a:buFont typeface="Arial"/>
              <a:buChar char="•"/>
            </a:pPr>
            <a:r>
              <a:rPr lang="en-US" sz="3114">
                <a:solidFill>
                  <a:srgbClr val="FFFFFF"/>
                </a:solidFill>
                <a:latin typeface="League Spartan"/>
              </a:rPr>
              <a:t>Number of Participants: 1. </a:t>
            </a:r>
          </a:p>
          <a:p>
            <a:pPr>
              <a:lnSpc>
                <a:spcPts val="4360"/>
              </a:lnSpc>
            </a:pPr>
            <a:r>
              <a:rPr lang="en-US" sz="3114">
                <a:solidFill>
                  <a:srgbClr val="FFFFFF"/>
                </a:solidFill>
                <a:latin typeface="League Spartan"/>
              </a:rPr>
              <a:t>      </a:t>
            </a:r>
            <a:r>
              <a:rPr lang="en-US" sz="3114">
                <a:solidFill>
                  <a:srgbClr val="FFFFFF"/>
                </a:solidFill>
                <a:latin typeface="League Spartan"/>
              </a:rPr>
              <a:t>Rules &amp; Regulations : </a:t>
            </a:r>
          </a:p>
          <a:p>
            <a:pPr marL="672508" indent="-336254" lvl="1">
              <a:lnSpc>
                <a:spcPts val="4360"/>
              </a:lnSpc>
              <a:buFont typeface="Arial"/>
              <a:buChar char="•"/>
            </a:pPr>
            <a:r>
              <a:rPr lang="en-US" sz="3114">
                <a:solidFill>
                  <a:srgbClr val="FFFFFF"/>
                </a:solidFill>
                <a:latin typeface="League Spartan"/>
              </a:rPr>
              <a:t>Race type - TIME TRIALS.</a:t>
            </a:r>
          </a:p>
          <a:p>
            <a:pPr marL="672508" indent="-336254" lvl="1">
              <a:lnSpc>
                <a:spcPts val="4360"/>
              </a:lnSpc>
              <a:buFont typeface="Arial"/>
              <a:buChar char="•"/>
            </a:pPr>
            <a:r>
              <a:rPr lang="en-US" sz="3114">
                <a:solidFill>
                  <a:srgbClr val="FFFFFF"/>
                </a:solidFill>
                <a:latin typeface="League Spartan"/>
              </a:rPr>
              <a:t>Alias with everything unlocked will be provided. </a:t>
            </a:r>
          </a:p>
          <a:p>
            <a:pPr marL="672508" indent="-336254" lvl="1">
              <a:lnSpc>
                <a:spcPts val="4360"/>
              </a:lnSpc>
              <a:buFont typeface="Arial"/>
              <a:buChar char="•"/>
            </a:pPr>
            <a:r>
              <a:rPr lang="en-US" sz="3114">
                <a:solidFill>
                  <a:srgbClr val="FFFFFF"/>
                </a:solidFill>
                <a:latin typeface="League Spartan"/>
              </a:rPr>
              <a:t>You can tune the car if needed. </a:t>
            </a:r>
          </a:p>
          <a:p>
            <a:pPr marL="672508" indent="-336254" lvl="1">
              <a:lnSpc>
                <a:spcPts val="4360"/>
              </a:lnSpc>
              <a:buFont typeface="Arial"/>
              <a:buChar char="•"/>
            </a:pPr>
            <a:r>
              <a:rPr lang="en-US" sz="3114">
                <a:solidFill>
                  <a:srgbClr val="FFFFFF"/>
                </a:solidFill>
                <a:latin typeface="League Spartan"/>
              </a:rPr>
              <a:t>Bring your own Headphones.</a:t>
            </a:r>
          </a:p>
          <a:p>
            <a:pPr marL="672508" indent="-336254" lvl="1">
              <a:lnSpc>
                <a:spcPts val="4360"/>
              </a:lnSpc>
              <a:buFont typeface="Arial"/>
              <a:buChar char="•"/>
            </a:pPr>
            <a:r>
              <a:rPr lang="en-US" sz="3114">
                <a:solidFill>
                  <a:srgbClr val="FFFFFF"/>
                </a:solidFill>
                <a:latin typeface="League Spartan"/>
              </a:rPr>
              <a:t>WINNERS WILL BE BASED ON TIME.</a:t>
            </a:r>
          </a:p>
          <a:p>
            <a:pPr marL="672508" indent="-336254" lvl="1">
              <a:lnSpc>
                <a:spcPts val="4360"/>
              </a:lnSpc>
              <a:buFont typeface="Arial"/>
              <a:buChar char="•"/>
            </a:pPr>
            <a:r>
              <a:rPr lang="en-US" sz="3114">
                <a:solidFill>
                  <a:srgbClr val="FFFFFF"/>
                </a:solidFill>
                <a:latin typeface="League Spartan"/>
              </a:rPr>
              <a:t> Bring your own Keyboard and Mouse (optional).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5157857" y="331015"/>
            <a:ext cx="7972286" cy="6976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161"/>
              </a:lnSpc>
            </a:pPr>
            <a:r>
              <a:rPr lang="en-US" sz="3687">
                <a:solidFill>
                  <a:srgbClr val="FFFFFF"/>
                </a:solidFill>
                <a:latin typeface="Aurora"/>
              </a:rPr>
              <a:t>EVENT INCHARGES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-876296" y="1028700"/>
            <a:ext cx="19446732" cy="8920150"/>
            <a:chOff x="0" y="0"/>
            <a:chExt cx="5121773" cy="234934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5121773" cy="2349340"/>
            </a:xfrm>
            <a:custGeom>
              <a:avLst/>
              <a:gdLst/>
              <a:ahLst/>
              <a:cxnLst/>
              <a:rect r="r" b="b" t="t" l="l"/>
              <a:pathLst>
                <a:path h="2349340" w="5121773">
                  <a:moveTo>
                    <a:pt x="20304" y="0"/>
                  </a:moveTo>
                  <a:lnTo>
                    <a:pt x="5101470" y="0"/>
                  </a:lnTo>
                  <a:cubicBezTo>
                    <a:pt x="5106854" y="0"/>
                    <a:pt x="5112019" y="2139"/>
                    <a:pt x="5115826" y="5947"/>
                  </a:cubicBezTo>
                  <a:cubicBezTo>
                    <a:pt x="5119634" y="9754"/>
                    <a:pt x="5121773" y="14919"/>
                    <a:pt x="5121773" y="20304"/>
                  </a:cubicBezTo>
                  <a:lnTo>
                    <a:pt x="5121773" y="2329037"/>
                  </a:lnTo>
                  <a:cubicBezTo>
                    <a:pt x="5121773" y="2334421"/>
                    <a:pt x="5119634" y="2339586"/>
                    <a:pt x="5115826" y="2343393"/>
                  </a:cubicBezTo>
                  <a:cubicBezTo>
                    <a:pt x="5112019" y="2347201"/>
                    <a:pt x="5106854" y="2349340"/>
                    <a:pt x="5101470" y="2349340"/>
                  </a:cubicBezTo>
                  <a:lnTo>
                    <a:pt x="20304" y="2349340"/>
                  </a:lnTo>
                  <a:cubicBezTo>
                    <a:pt x="14919" y="2349340"/>
                    <a:pt x="9754" y="2347201"/>
                    <a:pt x="5947" y="2343393"/>
                  </a:cubicBezTo>
                  <a:cubicBezTo>
                    <a:pt x="2139" y="2339586"/>
                    <a:pt x="0" y="2334421"/>
                    <a:pt x="0" y="2329037"/>
                  </a:cubicBezTo>
                  <a:lnTo>
                    <a:pt x="0" y="20304"/>
                  </a:lnTo>
                  <a:cubicBezTo>
                    <a:pt x="0" y="14919"/>
                    <a:pt x="2139" y="9754"/>
                    <a:pt x="5947" y="5947"/>
                  </a:cubicBezTo>
                  <a:cubicBezTo>
                    <a:pt x="9754" y="2139"/>
                    <a:pt x="14919" y="0"/>
                    <a:pt x="20304" y="0"/>
                  </a:cubicBezTo>
                  <a:close/>
                </a:path>
              </a:pathLst>
            </a:custGeom>
            <a:solidFill>
              <a:srgbClr val="000000">
                <a:alpha val="51765"/>
              </a:srgbClr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66675"/>
              <a:ext cx="5121773" cy="24160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81"/>
                </a:lnSpc>
              </a:pPr>
            </a:p>
          </p:txBody>
        </p:sp>
      </p:grpSp>
      <p:sp>
        <p:nvSpPr>
          <p:cNvPr name="TextBox 7" id="7"/>
          <p:cNvSpPr txBox="true"/>
          <p:nvPr/>
        </p:nvSpPr>
        <p:spPr>
          <a:xfrm rot="0">
            <a:off x="7669824" y="2573020"/>
            <a:ext cx="10139654" cy="4966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123"/>
              </a:lnSpc>
            </a:pPr>
            <a:r>
              <a:rPr lang="en-US" sz="2945">
                <a:solidFill>
                  <a:srgbClr val="9B272C"/>
                </a:solidFill>
                <a:latin typeface="League Spartan"/>
              </a:rPr>
              <a:t>EVENT HEAD:- SAGAR WALWAKAR (9307107643)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7669824" y="3216974"/>
            <a:ext cx="8140495" cy="4966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123"/>
              </a:lnSpc>
            </a:pPr>
            <a:r>
              <a:rPr lang="en-US" sz="2945">
                <a:solidFill>
                  <a:srgbClr val="B04427"/>
                </a:solidFill>
                <a:latin typeface="League Spartan"/>
              </a:rPr>
              <a:t>EVENT HEAD:- SERA VAZ (7263890833)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7669824" y="3839663"/>
            <a:ext cx="9999362" cy="4966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123"/>
              </a:lnSpc>
            </a:pPr>
            <a:r>
              <a:rPr lang="en-US" sz="2945">
                <a:solidFill>
                  <a:srgbClr val="9B272C"/>
                </a:solidFill>
                <a:latin typeface="League Spartan"/>
              </a:rPr>
              <a:t>EVENT HEAD:- SONIA DHARGALKAR (9145615249)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7669824" y="4494986"/>
            <a:ext cx="9999362" cy="4966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123"/>
              </a:lnSpc>
            </a:pPr>
            <a:r>
              <a:rPr lang="en-US" sz="2945">
                <a:solidFill>
                  <a:srgbClr val="B04427"/>
                </a:solidFill>
                <a:latin typeface="League Spartan"/>
              </a:rPr>
              <a:t>EVENT HEAD:- AJAY NAIK  (9545676901)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7669824" y="5153320"/>
            <a:ext cx="9999362" cy="4966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123"/>
              </a:lnSpc>
            </a:pPr>
            <a:r>
              <a:rPr lang="en-US" sz="2945">
                <a:solidFill>
                  <a:srgbClr val="9B272C"/>
                </a:solidFill>
                <a:latin typeface="League Spartan"/>
              </a:rPr>
              <a:t>EVENT HEAD:- SHANTARAO YAARA (8605321163)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7669824" y="5769593"/>
            <a:ext cx="9999362" cy="4966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123"/>
              </a:lnSpc>
            </a:pPr>
            <a:r>
              <a:rPr lang="en-US" sz="2945">
                <a:solidFill>
                  <a:srgbClr val="B04427"/>
                </a:solidFill>
                <a:latin typeface="League Spartan"/>
              </a:rPr>
              <a:t>EVENT HEAD:- ARMAAN SHARMA (7083261776)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7669824" y="6434117"/>
            <a:ext cx="9999362" cy="4966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123"/>
              </a:lnSpc>
            </a:pPr>
            <a:r>
              <a:rPr lang="en-US" sz="2945">
                <a:solidFill>
                  <a:srgbClr val="9B272C"/>
                </a:solidFill>
                <a:latin typeface="League Spartan"/>
              </a:rPr>
              <a:t>EVENT HEAD:- GAUTAMI PEDNEKAR ( 9172294065)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7669824" y="7049126"/>
            <a:ext cx="9999362" cy="4966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123"/>
              </a:lnSpc>
            </a:pPr>
            <a:r>
              <a:rPr lang="en-US" sz="2945">
                <a:solidFill>
                  <a:srgbClr val="B04427"/>
                </a:solidFill>
                <a:latin typeface="League Spartan"/>
              </a:rPr>
              <a:t>EVENT HEAD:- CHAITALI ADELKAR (9923256306)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2976642" y="8140354"/>
            <a:ext cx="12334715" cy="5007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23"/>
              </a:lnSpc>
            </a:pPr>
            <a:r>
              <a:rPr lang="en-US" sz="2945">
                <a:solidFill>
                  <a:srgbClr val="B04427"/>
                </a:solidFill>
                <a:latin typeface="League Spartan"/>
              </a:rPr>
              <a:t>SPORT EVENT HEAD:- ABHISHEK YADAV (8668697170)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3793128" y="8717295"/>
            <a:ext cx="9999362" cy="5007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23"/>
              </a:lnSpc>
            </a:pPr>
            <a:r>
              <a:rPr lang="en-US" sz="2945">
                <a:solidFill>
                  <a:srgbClr val="9B272C"/>
                </a:solidFill>
                <a:latin typeface="League Spartan"/>
              </a:rPr>
              <a:t>TECH EVENT HEAD:- VAIBHAV SINGH (9545487160)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3794397" y="9275185"/>
            <a:ext cx="11232638" cy="4966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123"/>
              </a:lnSpc>
            </a:pPr>
            <a:r>
              <a:rPr lang="en-US" sz="2945">
                <a:solidFill>
                  <a:srgbClr val="B40000"/>
                </a:solidFill>
                <a:latin typeface="League Spartan"/>
              </a:rPr>
              <a:t>GAMING EVENT HEAD:-MEHMOOD SAYED  (7768953945)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620677" y="2559423"/>
            <a:ext cx="4667367" cy="50605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5105"/>
              </a:lnSpc>
            </a:pPr>
            <a:r>
              <a:rPr lang="en-US" sz="3231">
                <a:solidFill>
                  <a:srgbClr val="FFFFFF"/>
                </a:solidFill>
                <a:latin typeface="League Spartan"/>
              </a:rPr>
              <a:t>MEME MAKING</a:t>
            </a:r>
          </a:p>
          <a:p>
            <a:pPr>
              <a:lnSpc>
                <a:spcPts val="5105"/>
              </a:lnSpc>
            </a:pPr>
            <a:r>
              <a:rPr lang="en-US" sz="3231">
                <a:solidFill>
                  <a:srgbClr val="FFFFFF"/>
                </a:solidFill>
                <a:latin typeface="League Spartan"/>
              </a:rPr>
              <a:t>CODE CONVERSE</a:t>
            </a:r>
          </a:p>
          <a:p>
            <a:pPr>
              <a:lnSpc>
                <a:spcPts val="5105"/>
              </a:lnSpc>
            </a:pPr>
            <a:r>
              <a:rPr lang="en-US" sz="3231">
                <a:solidFill>
                  <a:srgbClr val="FFFFFF"/>
                </a:solidFill>
                <a:latin typeface="League Spartan"/>
              </a:rPr>
              <a:t>CYBER STYLE</a:t>
            </a:r>
          </a:p>
          <a:p>
            <a:pPr>
              <a:lnSpc>
                <a:spcPts val="5105"/>
              </a:lnSpc>
            </a:pPr>
            <a:r>
              <a:rPr lang="en-US" sz="3231">
                <a:solidFill>
                  <a:srgbClr val="FFFFFF"/>
                </a:solidFill>
                <a:latin typeface="League Spartan"/>
              </a:rPr>
              <a:t>THIRD DEGREE</a:t>
            </a:r>
          </a:p>
          <a:p>
            <a:pPr>
              <a:lnSpc>
                <a:spcPts val="5105"/>
              </a:lnSpc>
            </a:pPr>
            <a:r>
              <a:rPr lang="en-US" sz="3231">
                <a:solidFill>
                  <a:srgbClr val="FFFFFF"/>
                </a:solidFill>
                <a:latin typeface="League Spartan"/>
              </a:rPr>
              <a:t>BEAT BLEND</a:t>
            </a:r>
          </a:p>
          <a:p>
            <a:pPr>
              <a:lnSpc>
                <a:spcPts val="5105"/>
              </a:lnSpc>
            </a:pPr>
            <a:r>
              <a:rPr lang="en-US" sz="3231">
                <a:solidFill>
                  <a:srgbClr val="FFFFFF"/>
                </a:solidFill>
                <a:latin typeface="League Spartan"/>
              </a:rPr>
              <a:t>CINEMA CRAFT</a:t>
            </a:r>
          </a:p>
          <a:p>
            <a:pPr>
              <a:lnSpc>
                <a:spcPts val="5105"/>
              </a:lnSpc>
            </a:pPr>
            <a:r>
              <a:rPr lang="en-US" sz="3231">
                <a:solidFill>
                  <a:srgbClr val="FFFFFF"/>
                </a:solidFill>
                <a:latin typeface="League Spartan"/>
              </a:rPr>
              <a:t>RHYTHMIC PAIR</a:t>
            </a:r>
          </a:p>
          <a:p>
            <a:pPr>
              <a:lnSpc>
                <a:spcPts val="5105"/>
              </a:lnSpc>
            </a:pPr>
            <a:r>
              <a:rPr lang="en-US" sz="3231">
                <a:solidFill>
                  <a:srgbClr val="FFFFFF"/>
                </a:solidFill>
                <a:latin typeface="League Spartan"/>
              </a:rPr>
              <a:t>MR &amp; MISS GENESIS</a:t>
            </a:r>
          </a:p>
        </p:txBody>
      </p:sp>
      <p:sp>
        <p:nvSpPr>
          <p:cNvPr name="AutoShape 19" id="19"/>
          <p:cNvSpPr/>
          <p:nvPr/>
        </p:nvSpPr>
        <p:spPr>
          <a:xfrm>
            <a:off x="5862716" y="2849936"/>
            <a:ext cx="850655" cy="0"/>
          </a:xfrm>
          <a:prstGeom prst="line">
            <a:avLst/>
          </a:prstGeom>
          <a:ln cap="rnd" w="123825">
            <a:solidFill>
              <a:srgbClr val="FFFFFF"/>
            </a:solidFill>
            <a:prstDash val="solid"/>
            <a:headEnd type="none" len="sm" w="sm"/>
            <a:tailEnd type="arrow" len="sm" w="med"/>
          </a:ln>
        </p:spPr>
      </p:sp>
      <p:sp>
        <p:nvSpPr>
          <p:cNvPr name="AutoShape 20" id="20"/>
          <p:cNvSpPr/>
          <p:nvPr/>
        </p:nvSpPr>
        <p:spPr>
          <a:xfrm>
            <a:off x="6288044" y="3493889"/>
            <a:ext cx="850655" cy="0"/>
          </a:xfrm>
          <a:prstGeom prst="line">
            <a:avLst/>
          </a:prstGeom>
          <a:ln cap="rnd" w="123825">
            <a:solidFill>
              <a:srgbClr val="FFFFFF"/>
            </a:solidFill>
            <a:prstDash val="solid"/>
            <a:headEnd type="none" len="sm" w="sm"/>
            <a:tailEnd type="arrow" len="sm" w="med"/>
          </a:ln>
        </p:spPr>
      </p:sp>
      <p:sp>
        <p:nvSpPr>
          <p:cNvPr name="AutoShape 21" id="21"/>
          <p:cNvSpPr/>
          <p:nvPr/>
        </p:nvSpPr>
        <p:spPr>
          <a:xfrm>
            <a:off x="5862716" y="4118608"/>
            <a:ext cx="850655" cy="0"/>
          </a:xfrm>
          <a:prstGeom prst="line">
            <a:avLst/>
          </a:prstGeom>
          <a:ln cap="rnd" w="123825">
            <a:solidFill>
              <a:srgbClr val="FFFFFF"/>
            </a:solidFill>
            <a:prstDash val="solid"/>
            <a:headEnd type="none" len="sm" w="sm"/>
            <a:tailEnd type="arrow" len="sm" w="med"/>
          </a:ln>
        </p:spPr>
      </p:sp>
      <p:sp>
        <p:nvSpPr>
          <p:cNvPr name="AutoShape 22" id="22"/>
          <p:cNvSpPr/>
          <p:nvPr/>
        </p:nvSpPr>
        <p:spPr>
          <a:xfrm>
            <a:off x="6288044" y="4771902"/>
            <a:ext cx="850655" cy="0"/>
          </a:xfrm>
          <a:prstGeom prst="line">
            <a:avLst/>
          </a:prstGeom>
          <a:ln cap="rnd" w="123825">
            <a:solidFill>
              <a:srgbClr val="FFFFFF"/>
            </a:solidFill>
            <a:prstDash val="solid"/>
            <a:headEnd type="none" len="sm" w="sm"/>
            <a:tailEnd type="arrow" len="sm" w="med"/>
          </a:ln>
        </p:spPr>
      </p:sp>
      <p:sp>
        <p:nvSpPr>
          <p:cNvPr name="AutoShape 23" id="23"/>
          <p:cNvSpPr/>
          <p:nvPr/>
        </p:nvSpPr>
        <p:spPr>
          <a:xfrm>
            <a:off x="5862716" y="5430235"/>
            <a:ext cx="850655" cy="0"/>
          </a:xfrm>
          <a:prstGeom prst="line">
            <a:avLst/>
          </a:prstGeom>
          <a:ln cap="rnd" w="123825">
            <a:solidFill>
              <a:srgbClr val="FFFFFF"/>
            </a:solidFill>
            <a:prstDash val="solid"/>
            <a:headEnd type="none" len="sm" w="sm"/>
            <a:tailEnd type="arrow" len="sm" w="med"/>
          </a:ln>
        </p:spPr>
      </p:sp>
      <p:sp>
        <p:nvSpPr>
          <p:cNvPr name="AutoShape 24" id="24"/>
          <p:cNvSpPr/>
          <p:nvPr/>
        </p:nvSpPr>
        <p:spPr>
          <a:xfrm>
            <a:off x="6288044" y="6086406"/>
            <a:ext cx="850655" cy="0"/>
          </a:xfrm>
          <a:prstGeom prst="line">
            <a:avLst/>
          </a:prstGeom>
          <a:ln cap="rnd" w="123825">
            <a:solidFill>
              <a:srgbClr val="FFFFFF"/>
            </a:solidFill>
            <a:prstDash val="solid"/>
            <a:headEnd type="none" len="sm" w="sm"/>
            <a:tailEnd type="arrow" len="sm" w="med"/>
          </a:ln>
        </p:spPr>
      </p:sp>
      <p:sp>
        <p:nvSpPr>
          <p:cNvPr name="AutoShape 25" id="25"/>
          <p:cNvSpPr/>
          <p:nvPr/>
        </p:nvSpPr>
        <p:spPr>
          <a:xfrm>
            <a:off x="5862716" y="6711032"/>
            <a:ext cx="850655" cy="0"/>
          </a:xfrm>
          <a:prstGeom prst="line">
            <a:avLst/>
          </a:prstGeom>
          <a:ln cap="rnd" w="123825">
            <a:solidFill>
              <a:srgbClr val="FFFFFF"/>
            </a:solidFill>
            <a:prstDash val="solid"/>
            <a:headEnd type="none" len="sm" w="sm"/>
            <a:tailEnd type="arrow" len="sm" w="med"/>
          </a:ln>
        </p:spPr>
      </p:sp>
      <p:sp>
        <p:nvSpPr>
          <p:cNvPr name="AutoShape 26" id="26"/>
          <p:cNvSpPr/>
          <p:nvPr/>
        </p:nvSpPr>
        <p:spPr>
          <a:xfrm>
            <a:off x="6288044" y="7326041"/>
            <a:ext cx="850655" cy="0"/>
          </a:xfrm>
          <a:prstGeom prst="line">
            <a:avLst/>
          </a:prstGeom>
          <a:ln cap="rnd" w="123825">
            <a:solidFill>
              <a:srgbClr val="FFFFFF"/>
            </a:solidFill>
            <a:prstDash val="solid"/>
            <a:headEnd type="none" len="sm" w="sm"/>
            <a:tailEnd type="arrow" len="sm" w="med"/>
          </a:ln>
        </p:spPr>
      </p:sp>
      <p:sp>
        <p:nvSpPr>
          <p:cNvPr name="TextBox 27" id="27"/>
          <p:cNvSpPr txBox="true"/>
          <p:nvPr/>
        </p:nvSpPr>
        <p:spPr>
          <a:xfrm rot="0">
            <a:off x="1620677" y="1497883"/>
            <a:ext cx="5753688" cy="6304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5228"/>
              </a:lnSpc>
            </a:pPr>
            <a:r>
              <a:rPr lang="en-US" sz="3734">
                <a:solidFill>
                  <a:srgbClr val="FFFFFF"/>
                </a:solidFill>
                <a:latin typeface="Lovelo"/>
              </a:rPr>
              <a:t>STUDENT COORDINATOR</a:t>
            </a:r>
          </a:p>
        </p:txBody>
      </p:sp>
      <p:sp>
        <p:nvSpPr>
          <p:cNvPr name="AutoShape 28" id="28"/>
          <p:cNvSpPr/>
          <p:nvPr/>
        </p:nvSpPr>
        <p:spPr>
          <a:xfrm>
            <a:off x="7374365" y="1789299"/>
            <a:ext cx="850655" cy="0"/>
          </a:xfrm>
          <a:prstGeom prst="line">
            <a:avLst/>
          </a:prstGeom>
          <a:ln cap="rnd" w="123825">
            <a:solidFill>
              <a:srgbClr val="FFFFFF"/>
            </a:solidFill>
            <a:prstDash val="solid"/>
            <a:headEnd type="none" len="sm" w="sm"/>
            <a:tailEnd type="arrow" len="sm" w="med"/>
          </a:ln>
        </p:spPr>
      </p:sp>
      <p:sp>
        <p:nvSpPr>
          <p:cNvPr name="TextBox 29" id="29"/>
          <p:cNvSpPr txBox="true"/>
          <p:nvPr/>
        </p:nvSpPr>
        <p:spPr>
          <a:xfrm rot="0">
            <a:off x="8225021" y="1489189"/>
            <a:ext cx="6122665" cy="5430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98"/>
              </a:lnSpc>
            </a:pPr>
            <a:r>
              <a:rPr lang="en-US" sz="3213">
                <a:solidFill>
                  <a:srgbClr val="FF5353"/>
                </a:solidFill>
                <a:latin typeface="Canva Sans 1 Bold"/>
                <a:hlinkClick r:id="rId3" tooltip="tel:8485074528"/>
              </a:rPr>
              <a:t>YASH PARAB (8485074528)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804579" y="-1915746"/>
            <a:ext cx="9240905" cy="11911799"/>
          </a:xfrm>
          <a:custGeom>
            <a:avLst/>
            <a:gdLst/>
            <a:ahLst/>
            <a:cxnLst/>
            <a:rect r="r" b="b" t="t" l="l"/>
            <a:pathLst>
              <a:path h="11911799" w="9240905">
                <a:moveTo>
                  <a:pt x="0" y="0"/>
                </a:moveTo>
                <a:lnTo>
                  <a:pt x="9240905" y="0"/>
                </a:lnTo>
                <a:lnTo>
                  <a:pt x="9240905" y="11911799"/>
                </a:lnTo>
                <a:lnTo>
                  <a:pt x="0" y="1191179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73000"/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1122376" y="1445036"/>
            <a:ext cx="6136924" cy="6136924"/>
          </a:xfrm>
          <a:custGeom>
            <a:avLst/>
            <a:gdLst/>
            <a:ahLst/>
            <a:cxnLst/>
            <a:rect r="r" b="b" t="t" l="l"/>
            <a:pathLst>
              <a:path h="6136924" w="6136924">
                <a:moveTo>
                  <a:pt x="0" y="0"/>
                </a:moveTo>
                <a:lnTo>
                  <a:pt x="6136924" y="0"/>
                </a:lnTo>
                <a:lnTo>
                  <a:pt x="6136924" y="6136925"/>
                </a:lnTo>
                <a:lnTo>
                  <a:pt x="0" y="613692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9812688" y="764828"/>
            <a:ext cx="8150392" cy="8150392"/>
            <a:chOff x="0" y="0"/>
            <a:chExt cx="10867189" cy="1086718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2957949" y="2120872"/>
              <a:ext cx="4945270" cy="4945270"/>
            </a:xfrm>
            <a:custGeom>
              <a:avLst/>
              <a:gdLst/>
              <a:ahLst/>
              <a:cxnLst/>
              <a:rect r="r" b="b" t="t" l="l"/>
              <a:pathLst>
                <a:path h="4945270" w="4945270">
                  <a:moveTo>
                    <a:pt x="0" y="0"/>
                  </a:moveTo>
                  <a:lnTo>
                    <a:pt x="4945270" y="0"/>
                  </a:lnTo>
                  <a:lnTo>
                    <a:pt x="4945270" y="4945270"/>
                  </a:lnTo>
                  <a:lnTo>
                    <a:pt x="0" y="49452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0867189" cy="10867189"/>
            </a:xfrm>
            <a:custGeom>
              <a:avLst/>
              <a:gdLst/>
              <a:ahLst/>
              <a:cxnLst/>
              <a:rect r="r" b="b" t="t" l="l"/>
              <a:pathLst>
                <a:path h="10867189" w="10867189">
                  <a:moveTo>
                    <a:pt x="0" y="0"/>
                  </a:moveTo>
                  <a:lnTo>
                    <a:pt x="10867189" y="0"/>
                  </a:lnTo>
                  <a:lnTo>
                    <a:pt x="10867189" y="10867189"/>
                  </a:lnTo>
                  <a:lnTo>
                    <a:pt x="0" y="108671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0" b="0"/>
              </a:stretch>
            </a:blipFill>
          </p:spPr>
        </p:sp>
        <p:sp>
          <p:nvSpPr>
            <p:cNvPr name="TextBox 8" id="8"/>
            <p:cNvSpPr txBox="true"/>
            <p:nvPr/>
          </p:nvSpPr>
          <p:spPr>
            <a:xfrm rot="0">
              <a:off x="2957949" y="9132512"/>
              <a:ext cx="5242740" cy="41864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632"/>
                </a:lnSpc>
              </a:pPr>
              <a:r>
                <a:rPr lang="en-US" sz="1880">
                  <a:solidFill>
                    <a:srgbClr val="FFFFFF"/>
                  </a:solidFill>
                  <a:latin typeface="League Spartan"/>
                </a:rPr>
                <a:t>THE RISE OF NEXT GENERATION</a:t>
              </a:r>
            </a:p>
          </p:txBody>
        </p:sp>
        <p:sp>
          <p:nvSpPr>
            <p:cNvPr name="TextBox 9" id="9"/>
            <p:cNvSpPr txBox="true"/>
            <p:nvPr/>
          </p:nvSpPr>
          <p:spPr>
            <a:xfrm rot="0">
              <a:off x="962836" y="5902606"/>
              <a:ext cx="8941517" cy="179819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420"/>
                </a:lnSpc>
              </a:pPr>
              <a:r>
                <a:rPr lang="en-US" sz="7443">
                  <a:solidFill>
                    <a:srgbClr val="FFFFFF"/>
                  </a:solidFill>
                  <a:latin typeface="Aurora"/>
                </a:rPr>
                <a:t>GENESIS</a:t>
              </a:r>
            </a:p>
          </p:txBody>
        </p:sp>
        <p:sp>
          <p:nvSpPr>
            <p:cNvPr name="TextBox 10" id="10"/>
            <p:cNvSpPr txBox="true"/>
            <p:nvPr/>
          </p:nvSpPr>
          <p:spPr>
            <a:xfrm rot="0">
              <a:off x="2044596" y="7339192"/>
              <a:ext cx="6777997" cy="134882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7899"/>
                </a:lnSpc>
              </a:pPr>
              <a:r>
                <a:rPr lang="en-US" sz="5642">
                  <a:solidFill>
                    <a:srgbClr val="FFFFFF"/>
                  </a:solidFill>
                  <a:latin typeface="Aurora"/>
                </a:rPr>
                <a:t>6.0</a:t>
              </a:r>
            </a:p>
          </p:txBody>
        </p:sp>
      </p:grpSp>
      <p:sp>
        <p:nvSpPr>
          <p:cNvPr name="TextBox 11" id="11"/>
          <p:cNvSpPr txBox="true"/>
          <p:nvPr/>
        </p:nvSpPr>
        <p:spPr>
          <a:xfrm rot="0">
            <a:off x="2044701" y="3886139"/>
            <a:ext cx="7208903" cy="36958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956"/>
              </a:lnSpc>
            </a:pPr>
            <a:r>
              <a:rPr lang="en-US" sz="17912">
                <a:solidFill>
                  <a:srgbClr val="FFFFFF"/>
                </a:solidFill>
                <a:latin typeface="Lovelo"/>
              </a:rPr>
              <a:t>THANK</a:t>
            </a:r>
          </a:p>
          <a:p>
            <a:pPr algn="ctr">
              <a:lnSpc>
                <a:spcPts val="25077"/>
              </a:lnSpc>
            </a:pPr>
            <a:r>
              <a:rPr lang="en-US" sz="17912">
                <a:solidFill>
                  <a:srgbClr val="FFFFFF"/>
                </a:solidFill>
                <a:latin typeface="Lovelo"/>
              </a:rPr>
              <a:t>YOU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>
            <a:off x="5897880" y="5143500"/>
            <a:ext cx="850655" cy="0"/>
          </a:xfrm>
          <a:prstGeom prst="line">
            <a:avLst/>
          </a:prstGeom>
          <a:ln cap="rnd" w="123825">
            <a:solidFill>
              <a:srgbClr val="FFFFFF"/>
            </a:solidFill>
            <a:prstDash val="solid"/>
            <a:headEnd type="none" len="sm" w="sm"/>
            <a:tailEnd type="arrow" len="sm" w="me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DAFcBKRH73A</dc:identifier>
  <dcterms:modified xsi:type="dcterms:W3CDTF">2011-08-01T06:04:30Z</dcterms:modified>
  <cp:revision>1</cp:revision>
  <dc:title>DEPARTMENT OF COMPUTER APPLICATION</dc:title>
</cp:coreProperties>
</file>