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3" r:id="rId2"/>
    <p:sldId id="292" r:id="rId3"/>
    <p:sldId id="293" r:id="rId4"/>
    <p:sldId id="267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3" r:id="rId13"/>
    <p:sldId id="282" r:id="rId14"/>
    <p:sldId id="284" r:id="rId15"/>
    <p:sldId id="289" r:id="rId16"/>
    <p:sldId id="290" r:id="rId17"/>
    <p:sldId id="291" r:id="rId18"/>
    <p:sldId id="286" r:id="rId19"/>
    <p:sldId id="285" r:id="rId20"/>
    <p:sldId id="2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0B02"/>
    <a:srgbClr val="B00400"/>
    <a:srgbClr val="2C0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1896F-F164-4538-9E6D-8E5B6D725F43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8F31C-262D-4855-A00F-86FBAACED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D59F7-03EE-47E2-9CA8-9885FD8BD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F9CED-713D-49D7-BDE8-9AC6C4EDC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AEB8A-CEF1-4E99-B83C-63DBEC84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2ECFF-B3EB-47A6-A823-35018AD3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5F088-6348-4613-9123-535CDFBF9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9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F500-D911-4C51-8F3E-2418D71A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7E2A3-04B7-4DAE-B3D0-3C8FEBBD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3B904-2277-49BF-A78F-8AE8E96E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0FF10-FDA2-4CDA-A78D-9C85DB11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0598B-D680-43E5-9BE3-5BC98025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0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1CB2-875B-42D0-B647-9559FB015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5E6BA-0C7B-42CE-B1F8-3B361E771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6B8CF-7CC8-4A8B-B4EE-C866A2E5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14B4A-A8EB-49DB-804C-32A801FA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C303E-8B18-4BCF-994A-67B25378D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9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F99FC-BA25-4349-BA6D-86A9234F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5FD5D-BABF-4766-9386-5B0418F89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E55CD-011B-4A4B-B887-0224E2581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424C1-1D6C-480B-BE5C-06CB95DC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3AA2D-34E6-47B6-A769-94908A4B4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BCB93-16BF-478D-936F-86E72809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73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5294-E4C0-47DB-96DE-A9F57E03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BD5B2-414A-4109-BD6C-92DBEACF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31D5A-C3B2-43A1-9079-5EB76E67F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98AD08-3537-434D-85F4-64487A13D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818BD3-76EE-410E-994B-C3D9DCF8F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270BF2-A5AA-4A58-9134-45D6AF34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038D34-9FB2-494F-AC9A-0DCFB7015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68509-1BC3-453D-9DB0-B1BC9A56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5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627BB-3D64-4CF4-9E7C-B005AF9F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C3029-C681-466C-8239-1D00E998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BEF75-CCC9-4F8F-A7A8-5E2BE8A0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79C31-3869-47DD-8F66-2D79728D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6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1271B-D5A2-4F2C-BB87-DFDAD59E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BDCA5-4D24-45D0-B1DF-BA93DD56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0AFED-324C-4085-AE15-5B356BC6F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2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4926-11FF-4F94-9E06-25F73DF8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2C24E-A5BE-413A-82B1-AD5431AE4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F7E1E-EC67-41E9-B0D0-3441B056C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18314-AEE4-438B-88E3-A242980C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FE41B-8D06-434B-BD71-F465076E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39A35-57A0-4BA0-955F-9B174ED3C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1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110C-E6C7-4214-94E9-4316E783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65A4E8-0F2C-4C99-9076-76072D513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6F720-0B18-43DE-A4D2-0A6CE5731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07747-A618-4BF7-A0C9-68A1CB59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061EC-BE3F-4BE0-BA54-32663DEF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2EC72-B5D6-4A20-B829-6D8FEE4C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6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239BB-1201-42CE-8BF5-636FEFB6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4BAEB-743D-47AC-800C-0EF7B77A8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C90FE-6810-48B0-B4A1-2A23731C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5ED74-E061-4AE8-A304-803FA404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5D0AD-EC58-40BE-9881-09EF92E3F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7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CBD2FF-55C3-4419-B745-CEAF254F9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5CB39-6D73-41F4-8206-8EA7F33D7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0EBE6-33C7-4A6E-8389-2468124A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7DFDB-1F50-4D56-B32E-B7725C63C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56156-4F4A-4F52-A1EE-C291CD79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33A17E-2774-433E-AD08-90C7325AF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393B7-9196-4C89-96FC-73DDBD56B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0101A-AB1A-4285-B295-3507E18FC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E4CE6-14C2-4405-B9C5-77A9D2A1441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8E849-8838-4F7D-AE6A-D16A570BD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DB767-43DA-4FD7-BB55-463D482FB4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1B370-61DA-4F7C-895E-069BF3F74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fearlessmotivation.com/2016/02/08/whatever-it-takes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324770-EC42-4383-86D3-B89B2E51B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1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D69DF9-0866-47FD-9170-04AB993CBC94}"/>
              </a:ext>
            </a:extLst>
          </p:cNvPr>
          <p:cNvSpPr txBox="1"/>
          <p:nvPr/>
        </p:nvSpPr>
        <p:spPr>
          <a:xfrm>
            <a:off x="3924887" y="548408"/>
            <a:ext cx="4729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ahnschrift Light" panose="020B0502040204020203" pitchFamily="34" charset="0"/>
              </a:rPr>
              <a:t>Rules &amp; Regulations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BC9B8B-8ED6-4495-9533-03AB0D6FFFEA}"/>
              </a:ext>
            </a:extLst>
          </p:cNvPr>
          <p:cNvSpPr txBox="1"/>
          <p:nvPr/>
        </p:nvSpPr>
        <p:spPr>
          <a:xfrm>
            <a:off x="1406768" y="1800665"/>
            <a:ext cx="104522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Registration Fee Rs 1000/- per team.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College ID is mandatory for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Judges decision should be final decision.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For Each  College Min 10   or Max 12  Participants only.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Early birds  50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If the team/participant found to be indiscipline or violating the code of conduct, leads to disqualification.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Kindly maintain decency and decorum. Your co-operation is the key to success.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Participants are responsible for their belongings, college is not responsible for any loss.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B20409-9D93-4022-9C86-C9EBE20BC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91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E6F536-CD99-4440-AB60-66763C4B538F}"/>
              </a:ext>
            </a:extLst>
          </p:cNvPr>
          <p:cNvSpPr txBox="1"/>
          <p:nvPr/>
        </p:nvSpPr>
        <p:spPr>
          <a:xfrm>
            <a:off x="4994031" y="264877"/>
            <a:ext cx="34884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EVENTS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06033D-7782-4A4A-8643-FBFFA55D00DF}"/>
              </a:ext>
            </a:extLst>
          </p:cNvPr>
          <p:cNvSpPr txBox="1"/>
          <p:nvPr/>
        </p:nvSpPr>
        <p:spPr>
          <a:xfrm>
            <a:off x="478302" y="1847284"/>
            <a:ext cx="303018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Non _ Technical Events</a:t>
            </a:r>
          </a:p>
          <a:p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Debate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Group 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Fashion Show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Third Degree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Mr</a:t>
            </a: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 &amp; Miss Genesis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Open 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Photography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Logo</a:t>
            </a:r>
          </a:p>
          <a:p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4C91E-1B5F-4E2D-93D6-B4431BB0D16E}"/>
              </a:ext>
            </a:extLst>
          </p:cNvPr>
          <p:cNvSpPr/>
          <p:nvPr/>
        </p:nvSpPr>
        <p:spPr>
          <a:xfrm>
            <a:off x="5440782" y="1943592"/>
            <a:ext cx="29120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Technical Events</a:t>
            </a:r>
          </a:p>
          <a:p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Blind Coding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Cs Hunt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Viral -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Video Making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Quiz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6065C-3CE9-4AE9-965E-B670E26D915F}"/>
              </a:ext>
            </a:extLst>
          </p:cNvPr>
          <p:cNvSpPr txBox="1"/>
          <p:nvPr/>
        </p:nvSpPr>
        <p:spPr>
          <a:xfrm>
            <a:off x="9089149" y="1943592"/>
            <a:ext cx="2222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Gaming</a:t>
            </a:r>
          </a:p>
          <a:p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NFS</a:t>
            </a:r>
          </a:p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CSG Go</a:t>
            </a:r>
          </a:p>
          <a:p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1CCB94-AF66-4B4E-9AC3-D03FF05CC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8121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465983" y="2541256"/>
            <a:ext cx="76054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entry allowed from the participating institution. 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participant should speak "for" or "against" a topic.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Topics to be announced prior to the participation. 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participant is given 2 mins to speak for and against the topic.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restrain from using derogatory language.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421454" y="1445888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5018539" y="1480403"/>
            <a:ext cx="13532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DEBATE </a:t>
            </a:r>
            <a:endParaRPr lang="en-US" sz="24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2009561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2E5-2212-4318-89CB-778C3490EF64}"/>
              </a:ext>
            </a:extLst>
          </p:cNvPr>
          <p:cNvSpPr txBox="1"/>
          <p:nvPr/>
        </p:nvSpPr>
        <p:spPr>
          <a:xfrm>
            <a:off x="5018539" y="2009561"/>
            <a:ext cx="205697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event.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421454" y="4775860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8F227D-5DC7-4586-83BD-1365B0906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F266C3-999C-4813-84A3-A0CAD718A87C}"/>
              </a:ext>
            </a:extLst>
          </p:cNvPr>
          <p:cNvSpPr txBox="1"/>
          <p:nvPr/>
        </p:nvSpPr>
        <p:spPr>
          <a:xfrm>
            <a:off x="4465983" y="4775860"/>
            <a:ext cx="3305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Shruti Yadav  (7768946284)</a:t>
            </a:r>
          </a:p>
        </p:txBody>
      </p:sp>
    </p:spTree>
    <p:extLst>
      <p:ext uri="{BB962C8B-B14F-4D97-AF65-F5344CB8AC3E}">
        <p14:creationId xmlns:p14="http://schemas.microsoft.com/office/powerpoint/2010/main" val="335279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465983" y="2555324"/>
            <a:ext cx="76054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should get His/her ID Card at the time of competition.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Judges decision will be the final decision.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will be of 3 rounds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Rounds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000" b="1" baseline="30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 </a:t>
            </a: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Question Answer Round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1" baseline="30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 </a:t>
            </a: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Physical Round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000" b="1" baseline="30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 </a:t>
            </a:r>
            <a:r>
              <a:rPr lang="en-US" sz="20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Stress Round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465983" y="1323106"/>
            <a:ext cx="4895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Whatever it takes</a:t>
            </a:r>
            <a:r>
              <a:rPr lang="en-US" sz="2400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(THIRD DEGREE</a:t>
            </a:r>
            <a:r>
              <a:rPr lang="en-US" sz="2800" b="1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Bahnschrift Ligh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2E5-2212-4318-89CB-778C3490EF64}"/>
              </a:ext>
            </a:extLst>
          </p:cNvPr>
          <p:cNvSpPr txBox="1"/>
          <p:nvPr/>
        </p:nvSpPr>
        <p:spPr>
          <a:xfrm>
            <a:off x="4466387" y="1846326"/>
            <a:ext cx="32592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participant per college.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390904" y="5039043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D04BEA-2DBF-4223-B628-0AD7C70F2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92E3BD-6EC0-4F7D-BBB1-C01F3E0F00A1}"/>
              </a:ext>
            </a:extLst>
          </p:cNvPr>
          <p:cNvSpPr txBox="1"/>
          <p:nvPr/>
        </p:nvSpPr>
        <p:spPr>
          <a:xfrm>
            <a:off x="4465983" y="5039043"/>
            <a:ext cx="3316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Bandisha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Naik (7057093219)</a:t>
            </a:r>
          </a:p>
        </p:txBody>
      </p:sp>
    </p:spTree>
    <p:extLst>
      <p:ext uri="{BB962C8B-B14F-4D97-AF65-F5344CB8AC3E}">
        <p14:creationId xmlns:p14="http://schemas.microsoft.com/office/powerpoint/2010/main" val="360462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83103" y="2677323"/>
            <a:ext cx="76054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Theme: Open. With a twist(on the spot)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dance form is accepted, the dance has to adhere to the theme.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entry per college.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music should be provided in a Pen Drive prior to the event before 1 hour.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limiting to maximum 4-5 minute.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use of fire on stage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2222083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DANCE</a:t>
            </a:r>
            <a:endParaRPr lang="en-US" sz="16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2E5-2212-4318-89CB-778C3490EF64}"/>
              </a:ext>
            </a:extLst>
          </p:cNvPr>
          <p:cNvSpPr txBox="1"/>
          <p:nvPr/>
        </p:nvSpPr>
        <p:spPr>
          <a:xfrm>
            <a:off x="4484020" y="1895013"/>
            <a:ext cx="29498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Maximum 5 participants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390904" y="5562536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440E0B-238C-494C-9BA5-6356C895E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07F1C4-A19A-44B7-9AED-EB34549AF6D0}"/>
              </a:ext>
            </a:extLst>
          </p:cNvPr>
          <p:cNvSpPr txBox="1"/>
          <p:nvPr/>
        </p:nvSpPr>
        <p:spPr>
          <a:xfrm>
            <a:off x="4283103" y="5550135"/>
            <a:ext cx="296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Nehal .S (8208837629)</a:t>
            </a:r>
          </a:p>
        </p:txBody>
      </p:sp>
    </p:spTree>
    <p:extLst>
      <p:ext uri="{BB962C8B-B14F-4D97-AF65-F5344CB8AC3E}">
        <p14:creationId xmlns:p14="http://schemas.microsoft.com/office/powerpoint/2010/main" val="1022386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83103" y="2677323"/>
            <a:ext cx="76054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entry per college. It is a team event.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limit for every team would be 10 minutes.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 marking if participants exceed time limit.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Theme for fashion show “BOLLYWOOD+HOLLYWOOD CHARACTERS“.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carry their tracks in pen drive 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Teams will be judged on costumes, theme, walking stance and attitude.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of the judges will be final and binding.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2363147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FASHION SHOW</a:t>
            </a:r>
            <a:endParaRPr lang="en-US" sz="24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2E5-2212-4318-89CB-778C3490EF64}"/>
              </a:ext>
            </a:extLst>
          </p:cNvPr>
          <p:cNvSpPr txBox="1"/>
          <p:nvPr/>
        </p:nvSpPr>
        <p:spPr>
          <a:xfrm>
            <a:off x="4484019" y="1895013"/>
            <a:ext cx="48006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team can have 8 members max. 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245031" y="5762591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F23FA5-EC64-4AF2-B76C-108D5B7F2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723FCC-C4B9-4C31-9B02-FD81785B51DF}"/>
              </a:ext>
            </a:extLst>
          </p:cNvPr>
          <p:cNvSpPr txBox="1"/>
          <p:nvPr/>
        </p:nvSpPr>
        <p:spPr>
          <a:xfrm>
            <a:off x="4283103" y="5762591"/>
            <a:ext cx="5198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Raj </a:t>
            </a:r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Adarkar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(7768959733)</a:t>
            </a:r>
          </a:p>
        </p:txBody>
      </p:sp>
    </p:spTree>
    <p:extLst>
      <p:ext uri="{BB962C8B-B14F-4D97-AF65-F5344CB8AC3E}">
        <p14:creationId xmlns:p14="http://schemas.microsoft.com/office/powerpoint/2010/main" val="365110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83103" y="2677323"/>
            <a:ext cx="760543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competition will be conducted in three stages.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round is on-stage ramp walk and it should not exceed more than 3 minutes.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second round is a talent show in which contestant should show their respective talent and a couple of questions will be asked by the judges.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final round will be a question and answer round.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2933816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 &amp; MISS GENESIS</a:t>
            </a:r>
            <a:endParaRPr lang="en-US" sz="16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2E5-2212-4318-89CB-778C3490EF64}"/>
              </a:ext>
            </a:extLst>
          </p:cNvPr>
          <p:cNvSpPr txBox="1"/>
          <p:nvPr/>
        </p:nvSpPr>
        <p:spPr>
          <a:xfrm>
            <a:off x="4484019" y="1895013"/>
            <a:ext cx="57713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team can have 1 male &amp; 1 female members max. 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390904" y="5562536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0348AB-EE70-42EA-AF83-6EA5BA57C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667E08-3062-4585-8F08-D25A40DF73D5}"/>
              </a:ext>
            </a:extLst>
          </p:cNvPr>
          <p:cNvSpPr txBox="1"/>
          <p:nvPr/>
        </p:nvSpPr>
        <p:spPr>
          <a:xfrm>
            <a:off x="4484019" y="5506347"/>
            <a:ext cx="3562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Muskan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Sayed (9607543809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7781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83103" y="2677323"/>
            <a:ext cx="76054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Single entry allowed from the participating institution. 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total time of 3+1 minutes are allotted to each participant.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use of abusive language/foul language is permitted.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are to stick to the time limit strictly.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Highest weightage would be placed on originality and delivery of content. 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decision made by the judge(s) will be considered final.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Participant can speak about any topic of </a:t>
            </a:r>
            <a:r>
              <a:rPr lang="en-GB" sz="2000" dirty="0" err="1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His/Her</a:t>
            </a: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choice(</a:t>
            </a:r>
            <a:r>
              <a:rPr lang="en-GB" sz="2000" dirty="0" err="1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Eg:Poetry</a:t>
            </a: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Stand-</a:t>
            </a:r>
            <a:r>
              <a:rPr lang="en-GB" sz="2000" dirty="0" err="1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Up,Story</a:t>
            </a: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-Telling , etc)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1545616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MIC</a:t>
            </a:r>
            <a:endParaRPr lang="en-US" sz="1600" dirty="0">
              <a:solidFill>
                <a:schemeClr val="bg1"/>
              </a:solidFill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245031" y="5756938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20136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event.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D319D3-1065-4A8C-A9D5-A9B769BD8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51873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315F40-F1AB-4976-96E4-6199180DBD84}"/>
              </a:ext>
            </a:extLst>
          </p:cNvPr>
          <p:cNvSpPr txBox="1"/>
          <p:nvPr/>
        </p:nvSpPr>
        <p:spPr>
          <a:xfrm>
            <a:off x="4311238" y="5756938"/>
            <a:ext cx="4318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Akash </a:t>
            </a:r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Helawar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 (8208514919)</a:t>
            </a:r>
          </a:p>
        </p:txBody>
      </p:sp>
    </p:spTree>
    <p:extLst>
      <p:ext uri="{BB962C8B-B14F-4D97-AF65-F5344CB8AC3E}">
        <p14:creationId xmlns:p14="http://schemas.microsoft.com/office/powerpoint/2010/main" val="2509190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3898789" y="2770851"/>
            <a:ext cx="76054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b="1" u="sng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 Specification: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compiler provided will be </a:t>
            </a:r>
            <a:r>
              <a:rPr lang="en-GB" i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TURBO C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Consists of two rounds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Judges decision is final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51064" y="150233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3679305" y="1479727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BLIND CODING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351065" y="2174810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677493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3679305" y="2093743"/>
            <a:ext cx="20136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event.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2B8324-C7C8-41CB-A903-9123C2DC4173}"/>
              </a:ext>
            </a:extLst>
          </p:cNvPr>
          <p:cNvSpPr txBox="1"/>
          <p:nvPr/>
        </p:nvSpPr>
        <p:spPr>
          <a:xfrm>
            <a:off x="1242933" y="4575217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80D392-127D-46B4-8843-85650FF5C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59A475-D4D2-4AB9-9DD7-A34A72AA3B97}"/>
              </a:ext>
            </a:extLst>
          </p:cNvPr>
          <p:cNvSpPr txBox="1"/>
          <p:nvPr/>
        </p:nvSpPr>
        <p:spPr>
          <a:xfrm>
            <a:off x="3823740" y="4575217"/>
            <a:ext cx="520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Shubham Kumar (9072207450)</a:t>
            </a:r>
          </a:p>
        </p:txBody>
      </p:sp>
    </p:spTree>
    <p:extLst>
      <p:ext uri="{BB962C8B-B14F-4D97-AF65-F5344CB8AC3E}">
        <p14:creationId xmlns:p14="http://schemas.microsoft.com/office/powerpoint/2010/main" val="260572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D527E8-6F7C-4EB9-A30C-A15C07D2526E}"/>
              </a:ext>
            </a:extLst>
          </p:cNvPr>
          <p:cNvSpPr/>
          <p:nvPr/>
        </p:nvSpPr>
        <p:spPr>
          <a:xfrm>
            <a:off x="952817" y="1133500"/>
            <a:ext cx="10760765" cy="459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u="sng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Round 1: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code with syntax error will be given on paper.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have to correct the errors on paper and type the code with </a:t>
            </a:r>
            <a:r>
              <a:rPr lang="en-GB" i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 SWITCHED OFF</a:t>
            </a: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 minutes will be given to type and correct the code.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Based on the results of first round the participants will be selected for second round.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GB" b="1" u="sng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Round 2: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Only problem statement will be provided.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need to type the code in </a:t>
            </a:r>
            <a:r>
              <a:rPr lang="en-GB" i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TURBO C</a:t>
            </a: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with </a:t>
            </a:r>
            <a:r>
              <a:rPr lang="en-GB" i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MONITORS SWITCHED OFF</a:t>
            </a: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Twenty minutes will be given to each participant.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Winners will be announced based on the results of compilation and execution.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GB" b="1" u="sng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case of TIE: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  <a:spcAft>
                <a:spcPts val="1000"/>
              </a:spcAft>
            </a:pPr>
            <a:r>
              <a:rPr lang="en-GB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 breaking problem statement will be given and time will be monitored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F77017-9625-4886-A4A8-1DE7F3BCD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867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83103" y="2677323"/>
            <a:ext cx="76054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event will go on for 2-3 hours.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 phones are not allowed during the event.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The Event Organizers decision will be final and binding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Laptop is compulsory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4341253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 CS  HUNT  [Treasure hunt] </a:t>
            </a:r>
            <a:endParaRPr lang="en-US" sz="16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431092" y="4793910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63A2D9-7402-41A3-9242-4EDFD1CD7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D18DDC-5091-49AE-B536-CD41B4845F1F}"/>
              </a:ext>
            </a:extLst>
          </p:cNvPr>
          <p:cNvSpPr txBox="1"/>
          <p:nvPr/>
        </p:nvSpPr>
        <p:spPr>
          <a:xfrm>
            <a:off x="4573851" y="1949798"/>
            <a:ext cx="2140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4 Participants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222AE4-A85A-49D1-B0C0-CFD888A22F8B}"/>
              </a:ext>
            </a:extLst>
          </p:cNvPr>
          <p:cNvSpPr txBox="1"/>
          <p:nvPr/>
        </p:nvSpPr>
        <p:spPr>
          <a:xfrm>
            <a:off x="4297836" y="4793910"/>
            <a:ext cx="2598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Aaryan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(7447525784)</a:t>
            </a:r>
          </a:p>
        </p:txBody>
      </p:sp>
    </p:spTree>
    <p:extLst>
      <p:ext uri="{BB962C8B-B14F-4D97-AF65-F5344CB8AC3E}">
        <p14:creationId xmlns:p14="http://schemas.microsoft.com/office/powerpoint/2010/main" val="2368400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16842" y="2139576"/>
            <a:ext cx="7605437" cy="323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– Is Artificial Intelligence (A.I) killing my Job?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short film should be submitted 2 Days prior to the Event.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 - 8+2mins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 –English, Hindi, Konkani.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Basis of evaluation - 1) Best direction 2) Best character ( only 1 out of all the submitted movies) 3)Best film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Judge’s decision will be final.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383182" y="1418847"/>
            <a:ext cx="1351652" cy="1163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VIRAL-</a:t>
            </a:r>
            <a:r>
              <a:rPr lang="en-US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endParaRPr lang="en-US" sz="16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205192" y="5439153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4363005" y="2017287"/>
            <a:ext cx="40991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event. One entry per college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545CFD-7448-4410-B5ED-B730AF848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40E599-F54E-4DB5-80D6-BC24244D9832}"/>
              </a:ext>
            </a:extLst>
          </p:cNvPr>
          <p:cNvSpPr txBox="1"/>
          <p:nvPr/>
        </p:nvSpPr>
        <p:spPr>
          <a:xfrm>
            <a:off x="4216842" y="5497623"/>
            <a:ext cx="3100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Aparna Naik (9834370116) </a:t>
            </a:r>
          </a:p>
        </p:txBody>
      </p:sp>
    </p:spTree>
    <p:extLst>
      <p:ext uri="{BB962C8B-B14F-4D97-AF65-F5344CB8AC3E}">
        <p14:creationId xmlns:p14="http://schemas.microsoft.com/office/powerpoint/2010/main" val="3683650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329018" y="1880512"/>
            <a:ext cx="7605437" cy="369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Duration - 1 hour.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 team entries are eligible.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team shall consist of two persons.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participants shall not be allowed to use mobile or other electronic instruments.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Replacement of any participant of a team is not allowed after registration.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 rounds: The quiz will have 3 rounds totally.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841897" cy="1163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QUIZ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endParaRPr lang="en-US" sz="16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139214" y="5790832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4515202" y="1949798"/>
            <a:ext cx="439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One entry per college( 2 participant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186B0C-D76D-41D8-8FAA-64A28B229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84558D-DCB0-49A7-B961-050085F86500}"/>
              </a:ext>
            </a:extLst>
          </p:cNvPr>
          <p:cNvSpPr txBox="1"/>
          <p:nvPr/>
        </p:nvSpPr>
        <p:spPr>
          <a:xfrm>
            <a:off x="4288665" y="5771707"/>
            <a:ext cx="33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Vinod Raichur (8668722840)</a:t>
            </a:r>
          </a:p>
        </p:txBody>
      </p:sp>
    </p:spTree>
    <p:extLst>
      <p:ext uri="{BB962C8B-B14F-4D97-AF65-F5344CB8AC3E}">
        <p14:creationId xmlns:p14="http://schemas.microsoft.com/office/powerpoint/2010/main" val="2429872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F51AFC-BA32-4713-B11A-9B4E9F9D49C5}"/>
              </a:ext>
            </a:extLst>
          </p:cNvPr>
          <p:cNvSpPr/>
          <p:nvPr/>
        </p:nvSpPr>
        <p:spPr>
          <a:xfrm>
            <a:off x="384314" y="347653"/>
            <a:ext cx="11131825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en-GB" sz="1900" u="sng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Round 1:</a:t>
            </a: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question will be asked to a team and if they are unable to answer it will be passed to the next team.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team would be asked 4 questions each.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marks for correct answer.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 team cannot answer the question, they can pass the question &amp; then the question would be forwarded to the next team.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Answering time is only 30 seconds.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discussion is allowed</a:t>
            </a:r>
            <a:r>
              <a:rPr lang="en-GB" sz="19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9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0318EC-606F-4A9F-8201-E71DF4F3AA96}"/>
              </a:ext>
            </a:extLst>
          </p:cNvPr>
          <p:cNvSpPr/>
          <p:nvPr/>
        </p:nvSpPr>
        <p:spPr>
          <a:xfrm>
            <a:off x="384314" y="2856032"/>
            <a:ext cx="118076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en-GB" sz="1900" u="sng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Round 2:</a:t>
            </a: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Rapid Fire Round: -Each team will be asked 10 questions one after another in one minute’s time.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marks for the correct answer.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Answering time is only 10 seconds.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discussion is allowed.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 team cannot answer the question, they can say pass for the next question. The question will not be forwarded to the next team.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GB" sz="1900" u="sng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Round 3: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Buzzer Round- A question will be fired &amp; the team who presses the buzzer first get to answer first – 6 Questions.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marks for the correct answer if team doesn’t answer after they press Buzzers – No forwarding.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Answering time is only 30 seconds.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01CD5-A627-48FC-88E1-31A94467C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360" y="126085"/>
            <a:ext cx="1293261" cy="643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6311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329018" y="1880512"/>
            <a:ext cx="7605437" cy="276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Flimora</a:t>
            </a: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software will be used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Audio and video clip will be provided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Max 5 minutes video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Late submission of video will not be accepted.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fontAlgn="base"/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 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8" y="1307865"/>
            <a:ext cx="2130159" cy="49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VEDIO MAKING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390904" y="4680420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4515202" y="1949798"/>
            <a:ext cx="43902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2 members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6113B1-ACF0-4AFC-ACE4-C81650C84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AB61E7-C199-46E2-B7B8-A535477AEAAB}"/>
              </a:ext>
            </a:extLst>
          </p:cNvPr>
          <p:cNvSpPr txBox="1"/>
          <p:nvPr/>
        </p:nvSpPr>
        <p:spPr>
          <a:xfrm>
            <a:off x="4329018" y="4649475"/>
            <a:ext cx="3387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Arfa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Peerzade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(7038699688)</a:t>
            </a:r>
          </a:p>
        </p:txBody>
      </p:sp>
    </p:spTree>
    <p:extLst>
      <p:ext uri="{BB962C8B-B14F-4D97-AF65-F5344CB8AC3E}">
        <p14:creationId xmlns:p14="http://schemas.microsoft.com/office/powerpoint/2010/main" val="2898525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093698" y="2199828"/>
            <a:ext cx="7840757" cy="259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One entry per college.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Bring your own painting materials.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Theme: Team logo with slogan as agenda.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Flag size 1X1.5 mts.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523859" y="1307865"/>
            <a:ext cx="928459" cy="1163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LOG0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endParaRPr lang="en-US" sz="16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421454" y="4665416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4515202" y="1949798"/>
            <a:ext cx="439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Individual event. 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E4BEAC-4962-489A-B72C-255D8945A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75251D-42B8-4ADE-A96C-40829FFD8089}"/>
              </a:ext>
            </a:extLst>
          </p:cNvPr>
          <p:cNvSpPr txBox="1"/>
          <p:nvPr/>
        </p:nvSpPr>
        <p:spPr>
          <a:xfrm>
            <a:off x="4093698" y="4665416"/>
            <a:ext cx="2933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Sairaj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 Naik(9623431759)</a:t>
            </a:r>
          </a:p>
        </p:txBody>
      </p:sp>
    </p:spTree>
    <p:extLst>
      <p:ext uri="{BB962C8B-B14F-4D97-AF65-F5344CB8AC3E}">
        <p14:creationId xmlns:p14="http://schemas.microsoft.com/office/powerpoint/2010/main" val="4055827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16842" y="2139576"/>
            <a:ext cx="7605437" cy="264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of Rs 200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Re-entry fee Rs 100.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v/s 5.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 your own mouse, keyboard, earphones.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4256681" y="1337451"/>
            <a:ext cx="1109599" cy="1163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CS-GO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endParaRPr lang="en-US" sz="16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421454" y="5039043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4190556" y="1729978"/>
            <a:ext cx="31949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5 Participants per College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2782CB-0AFD-4326-A033-FEA9AC5F3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AC5BEB-1E34-44DB-B6AB-3B8A1322FBEC}"/>
              </a:ext>
            </a:extLst>
          </p:cNvPr>
          <p:cNvSpPr txBox="1"/>
          <p:nvPr/>
        </p:nvSpPr>
        <p:spPr>
          <a:xfrm>
            <a:off x="4086122" y="5039043"/>
            <a:ext cx="2560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Shahul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(7020785069)</a:t>
            </a:r>
          </a:p>
        </p:txBody>
      </p:sp>
    </p:spTree>
    <p:extLst>
      <p:ext uri="{BB962C8B-B14F-4D97-AF65-F5344CB8AC3E}">
        <p14:creationId xmlns:p14="http://schemas.microsoft.com/office/powerpoint/2010/main" val="1520047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4216842" y="2139576"/>
            <a:ext cx="7605437" cy="279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Race type : Sprint.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of Rs 100.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Re-entry fee 50 RS. 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Alias will be provided.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 your own headphones.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90904" y="141884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421454" y="1949798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05202" y="2557509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393936" y="4739262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953722-084B-4A9B-8C42-911D9592FE7A}"/>
              </a:ext>
            </a:extLst>
          </p:cNvPr>
          <p:cNvSpPr/>
          <p:nvPr/>
        </p:nvSpPr>
        <p:spPr>
          <a:xfrm>
            <a:off x="4216842" y="1364055"/>
            <a:ext cx="761747" cy="571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NFS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DD6E8C-BFCD-4A24-855D-90072215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F0F6BC-94C3-46CE-BC82-A8DDB1A3EEBE}"/>
              </a:ext>
            </a:extLst>
          </p:cNvPr>
          <p:cNvSpPr txBox="1"/>
          <p:nvPr/>
        </p:nvSpPr>
        <p:spPr>
          <a:xfrm>
            <a:off x="4216842" y="1949798"/>
            <a:ext cx="1955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Individual event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4A859-AA29-42B7-86C4-24C2CE019548}"/>
              </a:ext>
            </a:extLst>
          </p:cNvPr>
          <p:cNvSpPr txBox="1"/>
          <p:nvPr/>
        </p:nvSpPr>
        <p:spPr>
          <a:xfrm>
            <a:off x="4051496" y="4739262"/>
            <a:ext cx="371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Nelson </a:t>
            </a:r>
            <a:r>
              <a:rPr lang="en-US" sz="2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Perumala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(9623200607)</a:t>
            </a:r>
          </a:p>
        </p:txBody>
      </p:sp>
    </p:spTree>
    <p:extLst>
      <p:ext uri="{BB962C8B-B14F-4D97-AF65-F5344CB8AC3E}">
        <p14:creationId xmlns:p14="http://schemas.microsoft.com/office/powerpoint/2010/main" val="819245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4E6C3-1262-4594-936F-63CB0A1FE4D6}"/>
              </a:ext>
            </a:extLst>
          </p:cNvPr>
          <p:cNvSpPr txBox="1"/>
          <p:nvPr/>
        </p:nvSpPr>
        <p:spPr>
          <a:xfrm>
            <a:off x="3783706" y="1469300"/>
            <a:ext cx="8256104" cy="502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Theme will be given on-spot.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photographs should be relevant to the theme of the fest.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best photographs for each should be given.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student must submit soft copies of the photographs. Soft copies of the photographs can be submitted on a Pen drive at the allotted time.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maximum of 3 photographs can be submitted per student.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photographs that are submitted should be as captured within the campus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edits, no filters.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technical details of the image to retain the originality.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photographs may be used by M.E.S College of Arts &amp; Commerce BCA Department for display or publication purposes, but when used so, credits to the photographer shall be given. 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9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DSLR cameras can be used.</a:t>
            </a:r>
            <a:endParaRPr lang="en-US" sz="19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4ADDB-F65B-4B3A-8FDB-C2D63252D32F}"/>
              </a:ext>
            </a:extLst>
          </p:cNvPr>
          <p:cNvSpPr txBox="1"/>
          <p:nvPr/>
        </p:nvSpPr>
        <p:spPr>
          <a:xfrm>
            <a:off x="1351065" y="892996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name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571C5-37B0-4214-B913-809969F0A3FF}"/>
              </a:ext>
            </a:extLst>
          </p:cNvPr>
          <p:cNvSpPr txBox="1"/>
          <p:nvPr/>
        </p:nvSpPr>
        <p:spPr>
          <a:xfrm>
            <a:off x="3838457" y="876649"/>
            <a:ext cx="2286203" cy="571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fontAlgn="base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400" b="1" dirty="0">
                <a:solidFill>
                  <a:schemeClr val="bg1"/>
                </a:solidFill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PHOTOGRAPHY</a:t>
            </a:r>
            <a:endParaRPr lang="en-US" sz="2400" dirty="0">
              <a:solidFill>
                <a:schemeClr val="bg1"/>
              </a:solidFill>
              <a:latin typeface="Bahnschrift Light" panose="020B05020402040202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07C59-35E8-4BAA-8201-FBB88481D019}"/>
              </a:ext>
            </a:extLst>
          </p:cNvPr>
          <p:cNvSpPr txBox="1"/>
          <p:nvPr/>
        </p:nvSpPr>
        <p:spPr>
          <a:xfrm>
            <a:off x="1351065" y="1464243"/>
            <a:ext cx="1706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A9400-66DB-4E64-88A1-6D24D7462219}"/>
              </a:ext>
            </a:extLst>
          </p:cNvPr>
          <p:cNvSpPr txBox="1"/>
          <p:nvPr/>
        </p:nvSpPr>
        <p:spPr>
          <a:xfrm>
            <a:off x="1139214" y="1801022"/>
            <a:ext cx="2574103" cy="49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&amp; regulations</a:t>
            </a:r>
            <a:endParaRPr lang="en-US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55268-8AD0-433D-92D7-0AABA66E2256}"/>
              </a:ext>
            </a:extLst>
          </p:cNvPr>
          <p:cNvSpPr txBox="1"/>
          <p:nvPr/>
        </p:nvSpPr>
        <p:spPr>
          <a:xfrm>
            <a:off x="1242933" y="6292671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</a:rPr>
              <a:t>Event 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Incharge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572F-CFC2-4790-B1B3-6232F4F3AC39}"/>
              </a:ext>
            </a:extLst>
          </p:cNvPr>
          <p:cNvSpPr txBox="1"/>
          <p:nvPr/>
        </p:nvSpPr>
        <p:spPr>
          <a:xfrm>
            <a:off x="4684541" y="1949798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E786-B17F-4F07-849B-A22102CE0695}"/>
              </a:ext>
            </a:extLst>
          </p:cNvPr>
          <p:cNvSpPr txBox="1"/>
          <p:nvPr/>
        </p:nvSpPr>
        <p:spPr>
          <a:xfrm>
            <a:off x="3854410" y="1462468"/>
            <a:ext cx="20297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Event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705CCE-2658-4872-97F1-2BEA234D2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7" y="237805"/>
            <a:ext cx="1755314" cy="87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DAD272-F167-40BE-B513-DF80AC0E5966}"/>
              </a:ext>
            </a:extLst>
          </p:cNvPr>
          <p:cNvSpPr txBox="1"/>
          <p:nvPr/>
        </p:nvSpPr>
        <p:spPr>
          <a:xfrm>
            <a:off x="3713317" y="6292671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Glen (9146949880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0476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1562</Words>
  <Application>Microsoft Office PowerPoint</Application>
  <PresentationFormat>Widescreen</PresentationFormat>
  <Paragraphs>265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SimSun</vt:lpstr>
      <vt:lpstr>Arial</vt:lpstr>
      <vt:lpstr>Bahnschrift</vt:lpstr>
      <vt:lpstr>Bahnschrift Light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Nandu Keluskar</dc:creator>
  <cp:lastModifiedBy>Dell</cp:lastModifiedBy>
  <cp:revision>46</cp:revision>
  <dcterms:created xsi:type="dcterms:W3CDTF">2020-02-24T19:27:29Z</dcterms:created>
  <dcterms:modified xsi:type="dcterms:W3CDTF">2020-03-04T05:37:23Z</dcterms:modified>
</cp:coreProperties>
</file>